
<file path=[Content_Types].xml><?xml version="1.0" encoding="utf-8"?>
<Types xmlns="http://schemas.openxmlformats.org/package/2006/content-types">
  <Default Extension="jpeg" ContentType="image/jpeg"/>
  <Default Extension="m4a" ContentType="audi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89" r:id="rId4"/>
  </p:sldMasterIdLst>
  <p:notesMasterIdLst>
    <p:notesMasterId r:id="rId38"/>
  </p:notesMasterIdLst>
  <p:handoutMasterIdLst>
    <p:handoutMasterId r:id="rId39"/>
  </p:handoutMasterIdLst>
  <p:sldIdLst>
    <p:sldId id="316" r:id="rId5"/>
    <p:sldId id="418" r:id="rId6"/>
    <p:sldId id="317" r:id="rId7"/>
    <p:sldId id="454" r:id="rId8"/>
    <p:sldId id="400" r:id="rId9"/>
    <p:sldId id="419" r:id="rId10"/>
    <p:sldId id="420" r:id="rId11"/>
    <p:sldId id="422" r:id="rId12"/>
    <p:sldId id="421" r:id="rId13"/>
    <p:sldId id="434" r:id="rId14"/>
    <p:sldId id="433" r:id="rId15"/>
    <p:sldId id="423" r:id="rId16"/>
    <p:sldId id="424" r:id="rId17"/>
    <p:sldId id="455" r:id="rId18"/>
    <p:sldId id="425" r:id="rId19"/>
    <p:sldId id="451" r:id="rId20"/>
    <p:sldId id="452" r:id="rId21"/>
    <p:sldId id="435" r:id="rId22"/>
    <p:sldId id="426" r:id="rId23"/>
    <p:sldId id="427" r:id="rId24"/>
    <p:sldId id="436" r:id="rId25"/>
    <p:sldId id="450" r:id="rId26"/>
    <p:sldId id="437" r:id="rId27"/>
    <p:sldId id="445" r:id="rId28"/>
    <p:sldId id="446" r:id="rId29"/>
    <p:sldId id="447" r:id="rId30"/>
    <p:sldId id="448" r:id="rId31"/>
    <p:sldId id="429" r:id="rId32"/>
    <p:sldId id="428" r:id="rId33"/>
    <p:sldId id="431" r:id="rId34"/>
    <p:sldId id="432" r:id="rId35"/>
    <p:sldId id="430" r:id="rId36"/>
    <p:sldId id="443" r:id="rId37"/>
  </p:sldIdLst>
  <p:sldSz cx="9144000" cy="6858000" type="screen4x3"/>
  <p:notesSz cx="6797675" cy="9874250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bb/rZlXFPR1x8sVtfM081A==" hashData="5VRgmZLT7qTfleNck7Utp/Huzo9CFMpR7leKMh0wd/j7nCVJSaB2qDFpJmwdA0qCHZWGokEEMOecpZZQdRrklw=="/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11">
          <p15:clr>
            <a:srgbClr val="A4A3A4"/>
          </p15:clr>
        </p15:guide>
        <p15:guide id="2" pos="2142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669900"/>
    <a:srgbClr val="99CC00"/>
    <a:srgbClr val="FF3399"/>
    <a:srgbClr val="FF3300"/>
    <a:srgbClr val="FF6600"/>
    <a:srgbClr val="0000FF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4DF8708-E902-46EE-8451-DBBC556E5427}" v="49" dt="2022-05-03T17:39:44.582"/>
    <p1510:client id="{06811C3C-1BC9-4DCF-8ED5-8472BFD0D219}" v="102" dt="2022-05-03T18:11:28.268"/>
    <p1510:client id="{093033C1-27F6-44A9-F0C9-FE7CA8001C50}" v="1436" dt="2022-05-28T14:45:12.759"/>
    <p1510:client id="{146C1177-F5B0-457B-B8B2-29E05AB40A30}" v="1779" dt="2022-05-31T15:26:47.824"/>
    <p1510:client id="{1B097A5C-6617-92EB-4531-00596D0BFD1C}" v="373" dt="2022-06-01T13:45:01.621"/>
    <p1510:client id="{279C3F7B-BBE6-44CC-8C3E-79EC91B8DB73}" v="930" dt="2022-05-30T10:34:05.137"/>
    <p1510:client id="{2A009F85-47F1-D2C6-EF6E-3738995DFDF9}" v="3333" dt="2022-05-31T20:31:45.377"/>
    <p1510:client id="{32398871-59A8-4513-A6DC-1EDD1AA7BE57}" v="2" dt="2022-05-29T09:54:48.023"/>
    <p1510:client id="{41129E26-6E60-4268-B9CD-CBB666026F8C}" v="18" dt="2022-05-03T17:36:43.896"/>
    <p1510:client id="{41FF9570-6091-4400-A3D4-33DFF316A86F}" v="4" dt="2022-06-01T17:42:36.004"/>
    <p1510:client id="{469C0781-37FF-4352-B956-A3AE2AB79D6A}" v="105" dt="2022-05-23T12:24:40.141"/>
    <p1510:client id="{5D7A49D2-4B2D-4737-819F-DFEA153C5C3C}" v="52" dt="2022-05-25T07:04:27.648"/>
    <p1510:client id="{659E2AD5-685B-425B-874E-8789C0CED0D2}" v="5" dt="2022-05-03T17:31:04.559"/>
    <p1510:client id="{6811B246-A471-4A8E-B759-9AF4C345831E}" v="1" dt="2022-05-25T06:49:01.868"/>
    <p1510:client id="{7800DB26-95B1-42B6-873F-213067EE8701}" v="418" dt="2022-06-01T13:43:37.088"/>
    <p1510:client id="{79278B58-DC9E-459A-B927-79D1C4F61D98}" v="727" dt="2022-05-23T11:35:41.762"/>
    <p1510:client id="{7AD23335-18A0-4EA0-8DCE-3015082074F9}" v="2" dt="2022-05-23T09:21:33.805"/>
    <p1510:client id="{94A7522D-DFF5-3387-0C65-612401A6D9BC}" v="29" dt="2022-05-31T12:27:00.134"/>
    <p1510:client id="{9B16943A-A415-4C39-910B-C3F9BBBA091E}" v="25" dt="2022-05-03T17:53:58.217"/>
    <p1510:client id="{A00C31C5-9BF1-4304-9EA9-412D5764F90F}" v="88" dt="2022-05-24T06:17:39.151"/>
    <p1510:client id="{ABA0D262-47BA-B793-F627-B30694790D04}" v="131" dt="2022-05-25T06:12:42.024"/>
    <p1510:client id="{BB8DD08E-086E-42B6-8E09-16495D44AAA8}" v="368" dt="2022-05-11T06:55:05.342"/>
    <p1510:client id="{C414BE4E-8F29-44D1-8B17-50E39D8B9D61}" v="8" dt="2022-05-18T10:44:42.565"/>
    <p1510:client id="{E69B0692-6440-4C68-A5F9-401192E73270}" v="118" dt="2022-05-03T18:14:19.808"/>
    <p1510:client id="{E8C5A7F9-EF18-48B3-94EE-A4B56EE4366E}" v="2625" dt="2022-05-23T17:39:20.560"/>
    <p1510:client id="{F0AB3118-DC34-4B9E-A1F8-DD2EDB448FAE}" v="80" dt="2022-05-03T17:42:38.705"/>
    <p1510:client id="{F67DD296-49D9-4176-B052-4899F8B773E0}" v="453" dt="2022-05-31T20:12:36.05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702" y="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>
        <p:guide orient="horz" pos="3111"/>
        <p:guide pos="2142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presProps" Target="presProps.xml"/><Relationship Id="rId45" Type="http://schemas.microsoft.com/office/2015/10/relationships/revisionInfo" Target="revisionInfo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arin Eggel" userId="S::k.eggel@kirchenschule.onmicrosoft.com::d936863a-294b-4aee-96e9-95eb9d5bf481" providerId="AD" clId="Web-{469C0781-37FF-4352-B956-A3AE2AB79D6A}"/>
    <pc:docChg chg="delSld modSld">
      <pc:chgData name="Karin Eggel" userId="S::k.eggel@kirchenschule.onmicrosoft.com::d936863a-294b-4aee-96e9-95eb9d5bf481" providerId="AD" clId="Web-{469C0781-37FF-4352-B956-A3AE2AB79D6A}" dt="2022-05-23T12:24:40.141" v="103" actId="20577"/>
      <pc:docMkLst>
        <pc:docMk/>
      </pc:docMkLst>
      <pc:sldChg chg="addSp delSp modSp del">
        <pc:chgData name="Karin Eggel" userId="S::k.eggel@kirchenschule.onmicrosoft.com::d936863a-294b-4aee-96e9-95eb9d5bf481" providerId="AD" clId="Web-{469C0781-37FF-4352-B956-A3AE2AB79D6A}" dt="2022-05-23T12:20:55.026" v="48"/>
        <pc:sldMkLst>
          <pc:docMk/>
          <pc:sldMk cId="0" sldId="385"/>
        </pc:sldMkLst>
        <pc:spChg chg="add del mod">
          <ac:chgData name="Karin Eggel" userId="S::k.eggel@kirchenschule.onmicrosoft.com::d936863a-294b-4aee-96e9-95eb9d5bf481" providerId="AD" clId="Web-{469C0781-37FF-4352-B956-A3AE2AB79D6A}" dt="2022-05-23T11:58:20.221" v="41"/>
          <ac:spMkLst>
            <pc:docMk/>
            <pc:sldMk cId="0" sldId="385"/>
            <ac:spMk id="3" creationId="{0E39F751-80A5-1535-61B7-5B0791E451A1}"/>
          </ac:spMkLst>
        </pc:spChg>
        <pc:spChg chg="del mod">
          <ac:chgData name="Karin Eggel" userId="S::k.eggel@kirchenschule.onmicrosoft.com::d936863a-294b-4aee-96e9-95eb9d5bf481" providerId="AD" clId="Web-{469C0781-37FF-4352-B956-A3AE2AB79D6A}" dt="2022-05-23T11:58:17.940" v="40"/>
          <ac:spMkLst>
            <pc:docMk/>
            <pc:sldMk cId="0" sldId="385"/>
            <ac:spMk id="15363" creationId="{3937C9F4-27FD-E126-FB75-A617D0161E61}"/>
          </ac:spMkLst>
        </pc:spChg>
        <pc:spChg chg="del mod">
          <ac:chgData name="Karin Eggel" userId="S::k.eggel@kirchenschule.onmicrosoft.com::d936863a-294b-4aee-96e9-95eb9d5bf481" providerId="AD" clId="Web-{469C0781-37FF-4352-B956-A3AE2AB79D6A}" dt="2022-05-23T11:58:01.221" v="39"/>
          <ac:spMkLst>
            <pc:docMk/>
            <pc:sldMk cId="0" sldId="385"/>
            <ac:spMk id="15366" creationId="{4DA2ECB3-9616-553E-7667-AB4A21F01833}"/>
          </ac:spMkLst>
        </pc:spChg>
        <pc:picChg chg="del">
          <ac:chgData name="Karin Eggel" userId="S::k.eggel@kirchenschule.onmicrosoft.com::d936863a-294b-4aee-96e9-95eb9d5bf481" providerId="AD" clId="Web-{469C0781-37FF-4352-B956-A3AE2AB79D6A}" dt="2022-05-23T11:57:41.017" v="35"/>
          <ac:picMkLst>
            <pc:docMk/>
            <pc:sldMk cId="0" sldId="385"/>
            <ac:picMk id="15362" creationId="{BAA723A1-8216-7519-DC47-FC8566B5EBE2}"/>
          </ac:picMkLst>
        </pc:picChg>
      </pc:sldChg>
      <pc:sldChg chg="addSp delSp modSp mod modMedia addAnim setClrOvrMap">
        <pc:chgData name="Karin Eggel" userId="S::k.eggel@kirchenschule.onmicrosoft.com::d936863a-294b-4aee-96e9-95eb9d5bf481" providerId="AD" clId="Web-{469C0781-37FF-4352-B956-A3AE2AB79D6A}" dt="2022-05-23T11:57:30.814" v="33" actId="1076"/>
        <pc:sldMkLst>
          <pc:docMk/>
          <pc:sldMk cId="0" sldId="400"/>
        </pc:sldMkLst>
        <pc:spChg chg="mod ord">
          <ac:chgData name="Karin Eggel" userId="S::k.eggel@kirchenschule.onmicrosoft.com::d936863a-294b-4aee-96e9-95eb9d5bf481" providerId="AD" clId="Web-{469C0781-37FF-4352-B956-A3AE2AB79D6A}" dt="2022-05-23T11:48:49.131" v="24" actId="1076"/>
          <ac:spMkLst>
            <pc:docMk/>
            <pc:sldMk cId="0" sldId="400"/>
            <ac:spMk id="1038" creationId="{511031CB-24A7-4795-8A78-DEED6E1CBA2F}"/>
          </ac:spMkLst>
        </pc:spChg>
        <pc:spChg chg="add del">
          <ac:chgData name="Karin Eggel" userId="S::k.eggel@kirchenschule.onmicrosoft.com::d936863a-294b-4aee-96e9-95eb9d5bf481" providerId="AD" clId="Web-{469C0781-37FF-4352-B956-A3AE2AB79D6A}" dt="2022-05-23T11:47:12.301" v="1"/>
          <ac:spMkLst>
            <pc:docMk/>
            <pc:sldMk cId="0" sldId="400"/>
            <ac:spMk id="13321" creationId="{E45CA849-654C-4173-AD99-B3A2528275F5}"/>
          </ac:spMkLst>
        </pc:spChg>
        <pc:spChg chg="add del">
          <ac:chgData name="Karin Eggel" userId="S::k.eggel@kirchenschule.onmicrosoft.com::d936863a-294b-4aee-96e9-95eb9d5bf481" providerId="AD" clId="Web-{469C0781-37FF-4352-B956-A3AE2AB79D6A}" dt="2022-05-23T11:47:12.301" v="1"/>
          <ac:spMkLst>
            <pc:docMk/>
            <pc:sldMk cId="0" sldId="400"/>
            <ac:spMk id="13325" creationId="{3E23A947-2D45-4208-AE2B-64948C87A3EB}"/>
          </ac:spMkLst>
        </pc:spChg>
        <pc:spChg chg="add del">
          <ac:chgData name="Karin Eggel" userId="S::k.eggel@kirchenschule.onmicrosoft.com::d936863a-294b-4aee-96e9-95eb9d5bf481" providerId="AD" clId="Web-{469C0781-37FF-4352-B956-A3AE2AB79D6A}" dt="2022-05-23T11:47:12.301" v="1"/>
          <ac:spMkLst>
            <pc:docMk/>
            <pc:sldMk cId="0" sldId="400"/>
            <ac:spMk id="13329" creationId="{E5BBB0F9-6A59-4D02-A9C7-A2D6516684CE}"/>
          </ac:spMkLst>
        </pc:spChg>
        <pc:spChg chg="add">
          <ac:chgData name="Karin Eggel" userId="S::k.eggel@kirchenschule.onmicrosoft.com::d936863a-294b-4aee-96e9-95eb9d5bf481" providerId="AD" clId="Web-{469C0781-37FF-4352-B956-A3AE2AB79D6A}" dt="2022-05-23T11:47:12.426" v="2"/>
          <ac:spMkLst>
            <pc:docMk/>
            <pc:sldMk cId="0" sldId="400"/>
            <ac:spMk id="13351" creationId="{7D07B7BC-3270-4CF3-A7AA-0937908AD58A}"/>
          </ac:spMkLst>
        </pc:spChg>
        <pc:grpChg chg="add">
          <ac:chgData name="Karin Eggel" userId="S::k.eggel@kirchenschule.onmicrosoft.com::d936863a-294b-4aee-96e9-95eb9d5bf481" providerId="AD" clId="Web-{469C0781-37FF-4352-B956-A3AE2AB79D6A}" dt="2022-05-23T11:47:12.426" v="2"/>
          <ac:grpSpMkLst>
            <pc:docMk/>
            <pc:sldMk cId="0" sldId="400"/>
            <ac:grpSpMk id="13355" creationId="{F25CF9F0-F8C1-414D-B348-B5FA27CCE6C4}"/>
          </ac:grpSpMkLst>
        </pc:grpChg>
        <pc:grpChg chg="add">
          <ac:chgData name="Karin Eggel" userId="S::k.eggel@kirchenschule.onmicrosoft.com::d936863a-294b-4aee-96e9-95eb9d5bf481" providerId="AD" clId="Web-{469C0781-37FF-4352-B956-A3AE2AB79D6A}" dt="2022-05-23T11:47:12.426" v="2"/>
          <ac:grpSpMkLst>
            <pc:docMk/>
            <pc:sldMk cId="0" sldId="400"/>
            <ac:grpSpMk id="13362" creationId="{B21CE605-3A03-402B-BB38-A81222A0BE93}"/>
          </ac:grpSpMkLst>
        </pc:grpChg>
        <pc:picChg chg="add mod">
          <ac:chgData name="Karin Eggel" userId="S::k.eggel@kirchenschule.onmicrosoft.com::d936863a-294b-4aee-96e9-95eb9d5bf481" providerId="AD" clId="Web-{469C0781-37FF-4352-B956-A3AE2AB79D6A}" dt="2022-05-23T11:49:17.100" v="28" actId="1076"/>
          <ac:picMkLst>
            <pc:docMk/>
            <pc:sldMk cId="0" sldId="400"/>
            <ac:picMk id="2" creationId="{BF49DEC7-3D41-6E7A-BC0A-354B6CBF0D6E}"/>
          </ac:picMkLst>
        </pc:picChg>
        <pc:picChg chg="add mod">
          <ac:chgData name="Karin Eggel" userId="S::k.eggel@kirchenschule.onmicrosoft.com::d936863a-294b-4aee-96e9-95eb9d5bf481" providerId="AD" clId="Web-{469C0781-37FF-4352-B956-A3AE2AB79D6A}" dt="2022-05-23T11:57:30.814" v="33" actId="1076"/>
          <ac:picMkLst>
            <pc:docMk/>
            <pc:sldMk cId="0" sldId="400"/>
            <ac:picMk id="3" creationId="{EDE6C8DD-46DD-D0A7-6095-04197C774779}"/>
          </ac:picMkLst>
        </pc:picChg>
        <pc:picChg chg="del mod">
          <ac:chgData name="Karin Eggel" userId="S::k.eggel@kirchenschule.onmicrosoft.com::d936863a-294b-4aee-96e9-95eb9d5bf481" providerId="AD" clId="Web-{469C0781-37FF-4352-B956-A3AE2AB79D6A}" dt="2022-05-23T11:48:09.599" v="18"/>
          <ac:picMkLst>
            <pc:docMk/>
            <pc:sldMk cId="0" sldId="400"/>
            <ac:picMk id="6" creationId="{948836A7-F32A-D3C2-449A-6971BCA6675D}"/>
          </ac:picMkLst>
        </pc:picChg>
      </pc:sldChg>
      <pc:sldChg chg="addSp modSp modMedia addAnim">
        <pc:chgData name="Karin Eggel" userId="S::k.eggel@kirchenschule.onmicrosoft.com::d936863a-294b-4aee-96e9-95eb9d5bf481" providerId="AD" clId="Web-{469C0781-37FF-4352-B956-A3AE2AB79D6A}" dt="2022-05-23T12:24:40.141" v="103" actId="20577"/>
        <pc:sldMkLst>
          <pc:docMk/>
          <pc:sldMk cId="0" sldId="409"/>
        </pc:sldMkLst>
        <pc:spChg chg="mod">
          <ac:chgData name="Karin Eggel" userId="S::k.eggel@kirchenschule.onmicrosoft.com::d936863a-294b-4aee-96e9-95eb9d5bf481" providerId="AD" clId="Web-{469C0781-37FF-4352-B956-A3AE2AB79D6A}" dt="2022-05-23T12:24:40.141" v="103" actId="20577"/>
          <ac:spMkLst>
            <pc:docMk/>
            <pc:sldMk cId="0" sldId="409"/>
            <ac:spMk id="17410" creationId="{351B9C5D-DF2B-A949-4EFF-BADD816C3389}"/>
          </ac:spMkLst>
        </pc:spChg>
        <pc:picChg chg="mod">
          <ac:chgData name="Karin Eggel" userId="S::k.eggel@kirchenschule.onmicrosoft.com::d936863a-294b-4aee-96e9-95eb9d5bf481" providerId="AD" clId="Web-{469C0781-37FF-4352-B956-A3AE2AB79D6A}" dt="2022-05-23T12:21:47.277" v="55" actId="1076"/>
          <ac:picMkLst>
            <pc:docMk/>
            <pc:sldMk cId="0" sldId="409"/>
            <ac:picMk id="2" creationId="{B7756B7F-68C3-A6D7-0D8D-A21CC0635D8D}"/>
          </ac:picMkLst>
        </pc:picChg>
        <pc:picChg chg="add mod">
          <ac:chgData name="Karin Eggel" userId="S::k.eggel@kirchenschule.onmicrosoft.com::d936863a-294b-4aee-96e9-95eb9d5bf481" providerId="AD" clId="Web-{469C0781-37FF-4352-B956-A3AE2AB79D6A}" dt="2022-05-23T12:24:03.468" v="91" actId="1076"/>
          <ac:picMkLst>
            <pc:docMk/>
            <pc:sldMk cId="0" sldId="409"/>
            <ac:picMk id="3" creationId="{010FB554-D383-4B3D-5B79-EB0D153A4208}"/>
          </ac:picMkLst>
        </pc:picChg>
      </pc:sldChg>
      <pc:sldChg chg="delSp del">
        <pc:chgData name="Karin Eggel" userId="S::k.eggel@kirchenschule.onmicrosoft.com::d936863a-294b-4aee-96e9-95eb9d5bf481" providerId="AD" clId="Web-{469C0781-37FF-4352-B956-A3AE2AB79D6A}" dt="2022-05-23T12:04:33.291" v="45"/>
        <pc:sldMkLst>
          <pc:docMk/>
          <pc:sldMk cId="0" sldId="410"/>
        </pc:sldMkLst>
        <pc:spChg chg="del">
          <ac:chgData name="Karin Eggel" userId="S::k.eggel@kirchenschule.onmicrosoft.com::d936863a-294b-4aee-96e9-95eb9d5bf481" providerId="AD" clId="Web-{469C0781-37FF-4352-B956-A3AE2AB79D6A}" dt="2022-05-23T12:04:28.541" v="44"/>
          <ac:spMkLst>
            <pc:docMk/>
            <pc:sldMk cId="0" sldId="410"/>
            <ac:spMk id="19460" creationId="{52ED770B-A289-0026-1399-109E3D2AADE4}"/>
          </ac:spMkLst>
        </pc:spChg>
      </pc:sldChg>
    </pc:docChg>
  </pc:docChgLst>
  <pc:docChgLst>
    <pc:chgData name="Karin Eggel" userId="S::k.eggel@kirchenschule.onmicrosoft.com::d936863a-294b-4aee-96e9-95eb9d5bf481" providerId="AD" clId="Web-{41129E26-6E60-4268-B9CD-CBB666026F8C}"/>
    <pc:docChg chg="modSld">
      <pc:chgData name="Karin Eggel" userId="S::k.eggel@kirchenschule.onmicrosoft.com::d936863a-294b-4aee-96e9-95eb9d5bf481" providerId="AD" clId="Web-{41129E26-6E60-4268-B9CD-CBB666026F8C}" dt="2022-05-03T17:36:43.896" v="17" actId="20577"/>
      <pc:docMkLst>
        <pc:docMk/>
      </pc:docMkLst>
      <pc:sldChg chg="modSp">
        <pc:chgData name="Karin Eggel" userId="S::k.eggel@kirchenschule.onmicrosoft.com::d936863a-294b-4aee-96e9-95eb9d5bf481" providerId="AD" clId="Web-{41129E26-6E60-4268-B9CD-CBB666026F8C}" dt="2022-05-03T17:36:43.896" v="17" actId="20577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41129E26-6E60-4268-B9CD-CBB666026F8C}" dt="2022-05-03T17:36:43.896" v="17" actId="20577"/>
          <ac:spMkLst>
            <pc:docMk/>
            <pc:sldMk cId="0" sldId="316"/>
            <ac:spMk id="2" creationId="{FDC2BD23-A291-2A11-DED1-3D16F177E088}"/>
          </ac:spMkLst>
        </pc:spChg>
      </pc:sldChg>
    </pc:docChg>
  </pc:docChgLst>
  <pc:docChgLst>
    <pc:chgData name="Karin Eggel" userId="S::k.eggel@kirchenschule.onmicrosoft.com::d936863a-294b-4aee-96e9-95eb9d5bf481" providerId="AD" clId="Web-{6811B246-A471-4A8E-B759-9AF4C345831E}"/>
    <pc:docChg chg="sldOrd">
      <pc:chgData name="Karin Eggel" userId="S::k.eggel@kirchenschule.onmicrosoft.com::d936863a-294b-4aee-96e9-95eb9d5bf481" providerId="AD" clId="Web-{6811B246-A471-4A8E-B759-9AF4C345831E}" dt="2022-05-25T06:49:01.868" v="0"/>
      <pc:docMkLst>
        <pc:docMk/>
      </pc:docMkLst>
      <pc:sldChg chg="ord">
        <pc:chgData name="Karin Eggel" userId="S::k.eggel@kirchenschule.onmicrosoft.com::d936863a-294b-4aee-96e9-95eb9d5bf481" providerId="AD" clId="Web-{6811B246-A471-4A8E-B759-9AF4C345831E}" dt="2022-05-25T06:49:01.868" v="0"/>
        <pc:sldMkLst>
          <pc:docMk/>
          <pc:sldMk cId="0" sldId="409"/>
        </pc:sldMkLst>
      </pc:sldChg>
    </pc:docChg>
  </pc:docChgLst>
  <pc:docChgLst>
    <pc:chgData name="Marina Schlaemmer" userId="S::marina.schlaemmer@kirchenschule.onmicrosoft.com::30cc129f-50a4-4247-8378-1c0014c612f2" providerId="AD" clId="Web-{2A009F85-47F1-D2C6-EF6E-3738995DFDF9}"/>
    <pc:docChg chg="addSld modSld sldOrd">
      <pc:chgData name="Marina Schlaemmer" userId="S::marina.schlaemmer@kirchenschule.onmicrosoft.com::30cc129f-50a4-4247-8378-1c0014c612f2" providerId="AD" clId="Web-{2A009F85-47F1-D2C6-EF6E-3738995DFDF9}" dt="2022-05-31T20:31:41.455" v="1909" actId="20577"/>
      <pc:docMkLst>
        <pc:docMk/>
      </pc:docMkLst>
      <pc:sldChg chg="modSp">
        <pc:chgData name="Marina Schlaemmer" userId="S::marina.schlaemmer@kirchenschule.onmicrosoft.com::30cc129f-50a4-4247-8378-1c0014c612f2" providerId="AD" clId="Web-{2A009F85-47F1-D2C6-EF6E-3738995DFDF9}" dt="2022-05-31T17:35:51.754" v="1011" actId="20577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6:16:40.591" v="5" actId="20577"/>
          <ac:spMkLst>
            <pc:docMk/>
            <pc:sldMk cId="0" sldId="316"/>
            <ac:spMk id="2" creationId="{FDC2BD23-A291-2A11-DED1-3D16F177E088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7:35:51.754" v="1011" actId="20577"/>
          <ac:spMkLst>
            <pc:docMk/>
            <pc:sldMk cId="0" sldId="316"/>
            <ac:spMk id="5123" creationId="{953A7FB3-D2F2-4C31-B466-3612705E3153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6:57:53.908" v="820" actId="20577"/>
        <pc:sldMkLst>
          <pc:docMk/>
          <pc:sldMk cId="0" sldId="31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6:57:43.049" v="818" actId="20577"/>
          <ac:spMkLst>
            <pc:docMk/>
            <pc:sldMk cId="0" sldId="317"/>
            <ac:spMk id="8194" creationId="{B2C54AFF-E243-4198-92AB-E9FC135B6FED}"/>
          </ac:spMkLst>
        </pc:spChg>
        <pc:graphicFrameChg chg="modGraphic">
          <ac:chgData name="Marina Schlaemmer" userId="S::marina.schlaemmer@kirchenschule.onmicrosoft.com::30cc129f-50a4-4247-8378-1c0014c612f2" providerId="AD" clId="Web-{2A009F85-47F1-D2C6-EF6E-3738995DFDF9}" dt="2022-05-31T16:57:53.908" v="820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delSp modSp">
        <pc:chgData name="Marina Schlaemmer" userId="S::marina.schlaemmer@kirchenschule.onmicrosoft.com::30cc129f-50a4-4247-8378-1c0014c612f2" providerId="AD" clId="Web-{2A009F85-47F1-D2C6-EF6E-3738995DFDF9}" dt="2022-05-31T20:13:26.263" v="1908"/>
        <pc:sldMkLst>
          <pc:docMk/>
          <pc:sldMk cId="0" sldId="40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33:36.076" v="1861" actId="1076"/>
          <ac:spMkLst>
            <pc:docMk/>
            <pc:sldMk cId="0" sldId="400"/>
            <ac:spMk id="1038" creationId="{511031CB-24A7-4795-8A78-DEED6E1CBA2F}"/>
          </ac:spMkLst>
        </pc:spChg>
        <pc:spChg chg="del">
          <ac:chgData name="Marina Schlaemmer" userId="S::marina.schlaemmer@kirchenschule.onmicrosoft.com::30cc129f-50a4-4247-8378-1c0014c612f2" providerId="AD" clId="Web-{2A009F85-47F1-D2C6-EF6E-3738995DFDF9}" dt="2022-05-31T20:13:26.263" v="1908"/>
          <ac:spMkLst>
            <pc:docMk/>
            <pc:sldMk cId="0" sldId="400"/>
            <ac:spMk id="13316" creationId="{259FE72B-B74C-CC93-C56E-2330F7F367D5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33:30.904" v="1860" actId="1076"/>
          <ac:picMkLst>
            <pc:docMk/>
            <pc:sldMk cId="0" sldId="400"/>
            <ac:picMk id="2" creationId="{BF49DEC7-3D41-6E7A-BC0A-354B6CBF0D6E}"/>
          </ac:picMkLst>
        </pc:picChg>
        <pc:picChg chg="mod">
          <ac:chgData name="Marina Schlaemmer" userId="S::marina.schlaemmer@kirchenschule.onmicrosoft.com::30cc129f-50a4-4247-8378-1c0014c612f2" providerId="AD" clId="Web-{2A009F85-47F1-D2C6-EF6E-3738995DFDF9}" dt="2022-05-31T20:06:48.583" v="1907" actId="1076"/>
          <ac:picMkLst>
            <pc:docMk/>
            <pc:sldMk cId="0" sldId="400"/>
            <ac:picMk id="4" creationId="{608B1DAA-BE4E-0475-A45E-540005144863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1:53.887" v="1852" actId="1076"/>
        <pc:sldMkLst>
          <pc:docMk/>
          <pc:sldMk cId="3343387292" sldId="418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06:03.103" v="825" actId="1076"/>
          <ac:spMkLst>
            <pc:docMk/>
            <pc:sldMk cId="3343387292" sldId="418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1:53.887" v="1852" actId="1076"/>
          <ac:spMkLst>
            <pc:docMk/>
            <pc:sldMk cId="3343387292" sldId="418"/>
            <ac:spMk id="3" creationId="{BF9B1270-D2F1-11D2-35E1-0F0BCBCF8081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2:28.012" v="1855" actId="1076"/>
        <pc:sldMkLst>
          <pc:docMk/>
          <pc:sldMk cId="1325100878" sldId="419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32:28.012" v="1855" actId="1076"/>
          <ac:spMkLst>
            <pc:docMk/>
            <pc:sldMk cId="1325100878" sldId="419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7:25:56.292" v="955" actId="20577"/>
        <pc:sldMkLst>
          <pc:docMk/>
          <pc:sldMk cId="7588691" sldId="42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20:32.709" v="882" actId="1076"/>
          <ac:spMkLst>
            <pc:docMk/>
            <pc:sldMk cId="7588691" sldId="420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7:25:56.292" v="955" actId="20577"/>
          <ac:spMkLst>
            <pc:docMk/>
            <pc:sldMk cId="7588691" sldId="420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8:07:22.078" v="1071" actId="1076"/>
        <pc:sldMkLst>
          <pc:docMk/>
          <pc:sldMk cId="2291680662" sldId="421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32:34.344" v="1009" actId="20577"/>
          <ac:spMkLst>
            <pc:docMk/>
            <pc:sldMk cId="2291680662" sldId="421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07:22.078" v="1071" actId="1076"/>
          <ac:spMkLst>
            <pc:docMk/>
            <pc:sldMk cId="2291680662" sldId="421"/>
            <ac:spMk id="4" creationId="{ACF45B5B-5C02-6E41-E744-EFA463AFBA48}"/>
          </ac:spMkLst>
        </pc:spChg>
      </pc:sldChg>
      <pc:sldChg chg="addSp delSp modSp">
        <pc:chgData name="Marina Schlaemmer" userId="S::marina.schlaemmer@kirchenschule.onmicrosoft.com::30cc129f-50a4-4247-8378-1c0014c612f2" providerId="AD" clId="Web-{2A009F85-47F1-D2C6-EF6E-3738995DFDF9}" dt="2022-05-31T19:34:33.170" v="1864" actId="20577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7:58.521" v="1316" actId="20577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4:33.170" v="1864" actId="20577"/>
          <ac:spMkLst>
            <pc:docMk/>
            <pc:sldMk cId="3979018679" sldId="422"/>
            <ac:spMk id="6" creationId="{713E5D7C-4349-C2DE-ABFB-F8483BCF8A98}"/>
          </ac:spMkLst>
        </pc:spChg>
        <pc:picChg chg="add mod">
          <ac:chgData name="Marina Schlaemmer" userId="S::marina.schlaemmer@kirchenschule.onmicrosoft.com::30cc129f-50a4-4247-8378-1c0014c612f2" providerId="AD" clId="Web-{2A009F85-47F1-D2C6-EF6E-3738995DFDF9}" dt="2022-05-31T17:30:48.718" v="970" actId="1076"/>
          <ac:picMkLst>
            <pc:docMk/>
            <pc:sldMk cId="3979018679" sldId="422"/>
            <ac:picMk id="2" creationId="{C91E142E-E728-1178-2A8E-ACBFCFCD000E}"/>
          </ac:picMkLst>
        </pc:picChg>
        <pc:picChg chg="del mod">
          <ac:chgData name="Marina Schlaemmer" userId="S::marina.schlaemmer@kirchenschule.onmicrosoft.com::30cc129f-50a4-4247-8378-1c0014c612f2" providerId="AD" clId="Web-{2A009F85-47F1-D2C6-EF6E-3738995DFDF9}" dt="2022-05-31T17:29:58.733" v="962"/>
          <ac:picMkLst>
            <pc:docMk/>
            <pc:sldMk cId="3979018679" sldId="422"/>
            <ac:picMk id="3" creationId="{9381D416-DCDB-0EA9-BBAF-5A3C346C794D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8:48:43.584" v="1319" actId="20577"/>
        <pc:sldMkLst>
          <pc:docMk/>
          <pc:sldMk cId="2222155745" sldId="423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17:16.289" v="1193" actId="20577"/>
          <ac:spMkLst>
            <pc:docMk/>
            <pc:sldMk cId="2222155745" sldId="423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48:43.584" v="1319" actId="20577"/>
          <ac:spMkLst>
            <pc:docMk/>
            <pc:sldMk cId="2222155745" sldId="423"/>
            <ac:spMk id="4" creationId="{ACF45B5B-5C02-6E41-E744-EFA463AFBA48}"/>
          </ac:spMkLst>
        </pc:spChg>
      </pc:sldChg>
      <pc:sldChg chg="modSp modNotes">
        <pc:chgData name="Marina Schlaemmer" userId="S::marina.schlaemmer@kirchenschule.onmicrosoft.com::30cc129f-50a4-4247-8378-1c0014c612f2" providerId="AD" clId="Web-{2A009F85-47F1-D2C6-EF6E-3738995DFDF9}" dt="2022-05-31T19:36:39.922" v="1878" actId="20577"/>
        <pc:sldMkLst>
          <pc:docMk/>
          <pc:sldMk cId="3632582801" sldId="424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9:19.912" v="1320" actId="20577"/>
          <ac:spMkLst>
            <pc:docMk/>
            <pc:sldMk cId="3632582801" sldId="424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6:39.922" v="1878" actId="20577"/>
          <ac:spMkLst>
            <pc:docMk/>
            <pc:sldMk cId="3632582801" sldId="424"/>
            <ac:spMk id="6" creationId="{713E5D7C-4349-C2DE-ABFB-F8483BCF8A9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8:37:35.682" v="1284" actId="20577"/>
        <pc:sldMkLst>
          <pc:docMk/>
          <pc:sldMk cId="2885175787" sldId="42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37:12.635" v="1281" actId="20577"/>
          <ac:spMkLst>
            <pc:docMk/>
            <pc:sldMk cId="2885175787" sldId="425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37:35.682" v="1284" actId="20577"/>
          <ac:spMkLst>
            <pc:docMk/>
            <pc:sldMk cId="2885175787" sldId="425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11:03.478" v="1588" actId="20577"/>
        <pc:sldMkLst>
          <pc:docMk/>
          <pc:sldMk cId="4070752545" sldId="426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10:51.462" v="1586" actId="20577"/>
          <ac:spMkLst>
            <pc:docMk/>
            <pc:sldMk cId="4070752545" sldId="426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1:03.478" v="1588" actId="20577"/>
          <ac:spMkLst>
            <pc:docMk/>
            <pc:sldMk cId="4070752545" sldId="426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40:01.050" v="1896" actId="20577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16:39.920" v="1692" actId="20577"/>
          <ac:spMkLst>
            <pc:docMk/>
            <pc:sldMk cId="797054417" sldId="427"/>
            <ac:spMk id="2" creationId="{D98AB1F3-9D13-80B6-B169-78294EBF76A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0:01.050" v="1896" actId="20577"/>
          <ac:spMkLst>
            <pc:docMk/>
            <pc:sldMk cId="797054417" sldId="427"/>
            <ac:spMk id="5" creationId="{B17F1ECB-F6FE-9024-11DA-334FC407AE3F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6:44.311" v="1693" actId="1076"/>
          <ac:spMkLst>
            <pc:docMk/>
            <pc:sldMk cId="797054417" sldId="427"/>
            <ac:spMk id="8" creationId="{9BAD8559-641B-26D2-3AD5-7BCBD53529A8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6:17.873" v="1690" actId="20577"/>
          <ac:spMkLst>
            <pc:docMk/>
            <pc:sldMk cId="797054417" sldId="427"/>
            <ac:spMk id="9" creationId="{1F6A2C66-68C8-2715-3D79-51D7D7AF3D7E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12:29.417" v="1604" actId="14100"/>
          <ac:picMkLst>
            <pc:docMk/>
            <pc:sldMk cId="797054417" sldId="427"/>
            <ac:picMk id="10" creationId="{78D4C688-6DCD-3EE9-DADC-1DEC383518C0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6:29.601" v="1796" actId="1076"/>
        <pc:sldMkLst>
          <pc:docMk/>
          <pc:sldMk cId="3651580663" sldId="428"/>
        </pc:sldMkLst>
        <pc:graphicFrameChg chg="mod modGraphic">
          <ac:chgData name="Marina Schlaemmer" userId="S::marina.schlaemmer@kirchenschule.onmicrosoft.com::30cc129f-50a4-4247-8378-1c0014c612f2" providerId="AD" clId="Web-{2A009F85-47F1-D2C6-EF6E-3738995DFDF9}" dt="2022-05-31T19:26:29.601" v="1796" actId="1076"/>
          <ac:graphicFrameMkLst>
            <pc:docMk/>
            <pc:sldMk cId="3651580663" sldId="428"/>
            <ac:graphicFrameMk id="3" creationId="{4787B1AF-31BC-19D6-793F-C1AA9D319F96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3:53.723" v="1758" actId="1076"/>
        <pc:sldMkLst>
          <pc:docMk/>
          <pc:sldMk cId="3785464716" sldId="429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3:12.223" v="1750" actId="20577"/>
          <ac:spMkLst>
            <pc:docMk/>
            <pc:sldMk cId="3785464716" sldId="429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23:53.723" v="1758" actId="1076"/>
          <ac:spMkLst>
            <pc:docMk/>
            <pc:sldMk cId="3785464716" sldId="429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8:25.399" v="1817" actId="20577"/>
        <pc:sldMkLst>
          <pc:docMk/>
          <pc:sldMk cId="3181073229" sldId="43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8:25.399" v="1817" actId="20577"/>
          <ac:spMkLst>
            <pc:docMk/>
            <pc:sldMk cId="3181073229" sldId="430"/>
            <ac:spMk id="6" creationId="{713E5D7C-4349-C2DE-ABFB-F8483BCF8A9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7:04.554" v="1802" actId="20577"/>
        <pc:sldMkLst>
          <pc:docMk/>
          <pc:sldMk cId="344923351" sldId="431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6:41.976" v="1797" actId="20577"/>
          <ac:spMkLst>
            <pc:docMk/>
            <pc:sldMk cId="344923351" sldId="431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27:04.554" v="1802" actId="20577"/>
          <ac:spMkLst>
            <pc:docMk/>
            <pc:sldMk cId="344923351" sldId="431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7:24.273" v="1805" actId="20577"/>
        <pc:sldMkLst>
          <pc:docMk/>
          <pc:sldMk cId="52122238" sldId="432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7:24.273" v="1805" actId="20577"/>
          <ac:spMkLst>
            <pc:docMk/>
            <pc:sldMk cId="52122238" sldId="432"/>
            <ac:spMk id="6" creationId="{713E5D7C-4349-C2DE-ABFB-F8483BCF8A98}"/>
          </ac:spMkLst>
        </pc:spChg>
      </pc:sldChg>
      <pc:sldChg chg="delSp modSp">
        <pc:chgData name="Marina Schlaemmer" userId="S::marina.schlaemmer@kirchenschule.onmicrosoft.com::30cc129f-50a4-4247-8378-1c0014c612f2" providerId="AD" clId="Web-{2A009F85-47F1-D2C6-EF6E-3738995DFDF9}" dt="2022-05-31T19:35:55.578" v="1870" actId="1076"/>
        <pc:sldMkLst>
          <pc:docMk/>
          <pc:sldMk cId="343649623" sldId="433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35:55.578" v="1870" actId="1076"/>
          <ac:spMkLst>
            <pc:docMk/>
            <pc:sldMk cId="343649623" sldId="433"/>
            <ac:spMk id="3" creationId="{B8AC5682-F0F9-372F-793B-432519505446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11:01.768" v="1157" actId="20577"/>
          <ac:spMkLst>
            <pc:docMk/>
            <pc:sldMk cId="343649623" sldId="433"/>
            <ac:spMk id="5" creationId="{8608FDE4-DCCE-9D6D-318A-6E85548C18C5}"/>
          </ac:spMkLst>
        </pc:spChg>
        <pc:spChg chg="del mod">
          <ac:chgData name="Marina Schlaemmer" userId="S::marina.schlaemmer@kirchenschule.onmicrosoft.com::30cc129f-50a4-4247-8378-1c0014c612f2" providerId="AD" clId="Web-{2A009F85-47F1-D2C6-EF6E-3738995DFDF9}" dt="2022-05-31T18:15:13.600" v="1183"/>
          <ac:spMkLst>
            <pc:docMk/>
            <pc:sldMk cId="343649623" sldId="433"/>
            <ac:spMk id="6" creationId="{713E5D7C-4349-C2DE-ABFB-F8483BCF8A98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8:16:59.195" v="1192" actId="1076"/>
          <ac:picMkLst>
            <pc:docMk/>
            <pc:sldMk cId="343649623" sldId="433"/>
            <ac:picMk id="2" creationId="{5DC5C76B-05C0-0459-62F5-57D0F280EDD8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7:45.517" v="1880" actId="1076"/>
        <pc:sldMkLst>
          <pc:docMk/>
          <pc:sldMk cId="3147220300" sldId="434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8:15.318" v="1318" actId="20577"/>
          <ac:spMkLst>
            <pc:docMk/>
            <pc:sldMk cId="3147220300" sldId="434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7:45.517" v="1880" actId="1076"/>
          <ac:spMkLst>
            <pc:docMk/>
            <pc:sldMk cId="3147220300" sldId="434"/>
            <ac:spMk id="6" creationId="{713E5D7C-4349-C2DE-ABFB-F8483BCF8A9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40:46.894" v="1899" actId="20577"/>
        <pc:sldMkLst>
          <pc:docMk/>
          <pc:sldMk cId="4166613365" sldId="43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09:45.805" v="1579" actId="20577"/>
          <ac:spMkLst>
            <pc:docMk/>
            <pc:sldMk cId="4166613365" sldId="435"/>
            <ac:spMk id="3" creationId="{61B43251-9E9A-0CA9-5DFE-1D721336390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0:46.894" v="1899" actId="20577"/>
          <ac:spMkLst>
            <pc:docMk/>
            <pc:sldMk cId="4166613365" sldId="435"/>
            <ac:spMk id="7" creationId="{C164D23D-FC7F-E8D8-8810-2CEFD133BC30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9:31.956" v="1893" actId="20577"/>
          <ac:spMkLst>
            <pc:docMk/>
            <pc:sldMk cId="4166613365" sldId="435"/>
            <ac:spMk id="9" creationId="{DEEE7D26-9522-BAA7-0FEF-50ED5FDC7408}"/>
          </ac:spMkLst>
        </pc:spChg>
      </pc:sldChg>
      <pc:sldChg chg="addSp modSp">
        <pc:chgData name="Marina Schlaemmer" userId="S::marina.schlaemmer@kirchenschule.onmicrosoft.com::30cc129f-50a4-4247-8378-1c0014c612f2" providerId="AD" clId="Web-{2A009F85-47F1-D2C6-EF6E-3738995DFDF9}" dt="2022-05-31T19:40:21.347" v="1898" actId="20577"/>
        <pc:sldMkLst>
          <pc:docMk/>
          <pc:sldMk cId="3202640496" sldId="436"/>
        </pc:sldMkLst>
        <pc:spChg chg="add">
          <ac:chgData name="Marina Schlaemmer" userId="S::marina.schlaemmer@kirchenschule.onmicrosoft.com::30cc129f-50a4-4247-8378-1c0014c612f2" providerId="AD" clId="Web-{2A009F85-47F1-D2C6-EF6E-3738995DFDF9}" dt="2022-05-31T19:17:45.171" v="1706"/>
          <ac:spMkLst>
            <pc:docMk/>
            <pc:sldMk cId="3202640496" sldId="436"/>
            <ac:spMk id="2" creationId="{ACE51817-0ADB-5FEF-CD9F-1142F44091D7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7:01.108" v="1696" actId="20577"/>
          <ac:spMkLst>
            <pc:docMk/>
            <pc:sldMk cId="3202640496" sldId="436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0:21.347" v="1898" actId="20577"/>
          <ac:spMkLst>
            <pc:docMk/>
            <pc:sldMk cId="3202640496" sldId="436"/>
            <ac:spMk id="7" creationId="{D88CEC33-F0EF-F4BD-4D02-F7B907A01888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17:23.577" v="1701" actId="1076"/>
          <ac:picMkLst>
            <pc:docMk/>
            <pc:sldMk cId="3202640496" sldId="436"/>
            <ac:picMk id="3" creationId="{6192EE64-E42A-90F8-CF75-60D32D8B94C2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1:03.440" v="1735" actId="1076"/>
        <pc:sldMkLst>
          <pc:docMk/>
          <pc:sldMk cId="1334462738" sldId="43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0:38.455" v="1730" actId="20577"/>
          <ac:spMkLst>
            <pc:docMk/>
            <pc:sldMk cId="1334462738" sldId="437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21:03.440" v="1735" actId="1076"/>
          <ac:spMkLst>
            <pc:docMk/>
            <pc:sldMk cId="1334462738" sldId="437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43:03.959" v="1906" actId="20577"/>
        <pc:sldMkLst>
          <pc:docMk/>
          <pc:sldMk cId="961352281" sldId="443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43:03.959" v="1906" actId="20577"/>
          <ac:spMkLst>
            <pc:docMk/>
            <pc:sldMk cId="961352281" sldId="443"/>
            <ac:spMk id="4" creationId="{AD11EB0E-D359-AC50-ED79-DB9E4FCF8C3A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0:55.339" v="1848" actId="20577"/>
          <ac:spMkLst>
            <pc:docMk/>
            <pc:sldMk cId="961352281" sldId="443"/>
            <ac:spMk id="6" creationId="{713E5D7C-4349-C2DE-ABFB-F8483BCF8A98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30:42.761" v="1837" actId="1076"/>
          <ac:picMkLst>
            <pc:docMk/>
            <pc:sldMk cId="961352281" sldId="443"/>
            <ac:picMk id="13365" creationId="{1AB464D5-E916-68F0-7A52-F920A04619E4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1:25.128" v="1738" actId="20577"/>
        <pc:sldMkLst>
          <pc:docMk/>
          <pc:sldMk cId="3086252044" sldId="44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1:25.128" v="1738" actId="20577"/>
          <ac:spMkLst>
            <pc:docMk/>
            <pc:sldMk cId="3086252044" sldId="445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2:05.519" v="1742" actId="1076"/>
        <pc:sldMkLst>
          <pc:docMk/>
          <pc:sldMk cId="2414539196" sldId="446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2:05.519" v="1742" actId="1076"/>
          <ac:spMkLst>
            <pc:docMk/>
            <pc:sldMk cId="2414539196" sldId="446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2:21.503" v="1745" actId="20577"/>
        <pc:sldMkLst>
          <pc:docMk/>
          <pc:sldMk cId="3260781629" sldId="44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2:21.503" v="1745" actId="20577"/>
          <ac:spMkLst>
            <pc:docMk/>
            <pc:sldMk cId="3260781629" sldId="447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2:51.160" v="1749" actId="1076"/>
        <pc:sldMkLst>
          <pc:docMk/>
          <pc:sldMk cId="1987884308" sldId="448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2:51.160" v="1749" actId="1076"/>
          <ac:spMkLst>
            <pc:docMk/>
            <pc:sldMk cId="1987884308" sldId="448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20:31:41.455" v="1909" actId="20577"/>
        <pc:sldMkLst>
          <pc:docMk/>
          <pc:sldMk cId="2813000737" sldId="45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20:31:41.455" v="1909" actId="20577"/>
          <ac:spMkLst>
            <pc:docMk/>
            <pc:sldMk cId="2813000737" sldId="450"/>
            <ac:spMk id="3" creationId="{A4E1D971-9E57-0987-4437-274E6A31B2B4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1:12.988" v="1901" actId="20577"/>
          <ac:spMkLst>
            <pc:docMk/>
            <pc:sldMk cId="2813000737" sldId="450"/>
            <ac:spMk id="7" creationId="{ED108F65-D585-2E09-6514-9A944259353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8:19.906" v="1710" actId="1076"/>
          <ac:spMkLst>
            <pc:docMk/>
            <pc:sldMk cId="2813000737" sldId="450"/>
            <ac:spMk id="11" creationId="{EB74D6AD-780B-0DC8-F8A7-504345AC51A7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18:39.125" v="1716" actId="14100"/>
          <ac:picMkLst>
            <pc:docMk/>
            <pc:sldMk cId="2813000737" sldId="450"/>
            <ac:picMk id="9" creationId="{EE761ADC-AD80-799B-5295-12A9D78E6EDF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8:41.533" v="1887" actId="20577"/>
        <pc:sldMkLst>
          <pc:docMk/>
          <pc:sldMk cId="2776638242" sldId="451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0:08.185" v="1294" actId="20577"/>
          <ac:spMkLst>
            <pc:docMk/>
            <pc:sldMk cId="2776638242" sldId="451"/>
            <ac:spMk id="5" creationId="{6EFAB837-3807-4CE4-8789-48F9A2805BD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8:41.533" v="1887" actId="20577"/>
          <ac:spMkLst>
            <pc:docMk/>
            <pc:sldMk cId="2776638242" sldId="451"/>
            <ac:spMk id="8" creationId="{6323C142-F609-E180-16C5-4628C003A524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7:16.068" v="1567" actId="20577"/>
          <ac:spMkLst>
            <pc:docMk/>
            <pc:sldMk cId="2776638242" sldId="451"/>
            <ac:spMk id="9" creationId="{AD2A991E-FDEF-FEAE-8444-C5A77B827E4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5:57.692" v="1560" actId="20577"/>
          <ac:spMkLst>
            <pc:docMk/>
            <pc:sldMk cId="2776638242" sldId="451"/>
            <ac:spMk id="11" creationId="{F5AF5110-747F-1F24-5AC0-1462B347DAB3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9:09.487" v="1890" actId="20577"/>
        <pc:sldMkLst>
          <pc:docMk/>
          <pc:sldMk cId="1881635955" sldId="452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09:00.476" v="1573" actId="20577"/>
          <ac:spMkLst>
            <pc:docMk/>
            <pc:sldMk cId="1881635955" sldId="452"/>
            <ac:spMk id="4" creationId="{AD11EB0E-D359-AC50-ED79-DB9E4FCF8C3A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9:09.487" v="1890" actId="20577"/>
          <ac:spMkLst>
            <pc:docMk/>
            <pc:sldMk cId="1881635955" sldId="452"/>
            <ac:spMk id="8" creationId="{21A5F125-AF4A-D6F8-8263-05DA7C47EA2D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7:14:11.813" v="851" actId="20577"/>
        <pc:sldMkLst>
          <pc:docMk/>
          <pc:sldMk cId="823428942" sldId="454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11:39.076" v="835" actId="20577"/>
          <ac:spMkLst>
            <pc:docMk/>
            <pc:sldMk cId="823428942" sldId="454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7:14:11.813" v="851" actId="20577"/>
          <ac:spMkLst>
            <pc:docMk/>
            <pc:sldMk cId="823428942" sldId="454"/>
            <ac:spMk id="3" creationId="{BF9B1270-D2F1-11D2-35E1-0F0BCBCF8081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6:17:43.780" v="7" actId="14100"/>
          <ac:spMkLst>
            <pc:docMk/>
            <pc:sldMk cId="823428942" sldId="454"/>
            <ac:spMk id="4" creationId="{C67EACF0-33A8-31A2-C7FB-216B6B7D8EDB}"/>
          </ac:spMkLst>
        </pc:spChg>
      </pc:sldChg>
      <pc:sldChg chg="modSp add ord replId">
        <pc:chgData name="Marina Schlaemmer" userId="S::marina.schlaemmer@kirchenschule.onmicrosoft.com::30cc129f-50a4-4247-8378-1c0014c612f2" providerId="AD" clId="Web-{2A009F85-47F1-D2C6-EF6E-3738995DFDF9}" dt="2022-05-31T19:38:15.267" v="1884" actId="20577"/>
        <pc:sldMkLst>
          <pc:docMk/>
          <pc:sldMk cId="2272795558" sldId="45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08:03.960" v="1568" actId="1076"/>
          <ac:spMkLst>
            <pc:docMk/>
            <pc:sldMk cId="2272795558" sldId="455"/>
            <ac:spMk id="5" creationId="{6EFAB837-3807-4CE4-8789-48F9A2805BD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8:15.267" v="1884" actId="20577"/>
          <ac:spMkLst>
            <pc:docMk/>
            <pc:sldMk cId="2272795558" sldId="455"/>
            <ac:spMk id="8" creationId="{6323C142-F609-E180-16C5-4628C003A524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8:10.429" v="1570" actId="1076"/>
          <ac:spMkLst>
            <pc:docMk/>
            <pc:sldMk cId="2272795558" sldId="455"/>
            <ac:spMk id="9" creationId="{AD2A991E-FDEF-FEAE-8444-C5A77B827E4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8:06.694" v="1569" actId="1076"/>
          <ac:spMkLst>
            <pc:docMk/>
            <pc:sldMk cId="2272795558" sldId="455"/>
            <ac:spMk id="11" creationId="{F5AF5110-747F-1F24-5AC0-1462B347DAB3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5D7A49D2-4B2D-4737-819F-DFEA153C5C3C}"/>
    <pc:docChg chg="modSld">
      <pc:chgData name="Marina Schlaemmer" userId="S::marina.schlaemmer@kirchenschule.onmicrosoft.com::30cc129f-50a4-4247-8378-1c0014c612f2" providerId="AD" clId="Web-{5D7A49D2-4B2D-4737-819F-DFEA153C5C3C}" dt="2022-05-25T07:04:18.710" v="24"/>
      <pc:docMkLst>
        <pc:docMk/>
      </pc:docMkLst>
      <pc:sldChg chg="modSp">
        <pc:chgData name="Marina Schlaemmer" userId="S::marina.schlaemmer@kirchenschule.onmicrosoft.com::30cc129f-50a4-4247-8378-1c0014c612f2" providerId="AD" clId="Web-{5D7A49D2-4B2D-4737-819F-DFEA153C5C3C}" dt="2022-05-25T06:45:42.833" v="22" actId="20577"/>
        <pc:sldMkLst>
          <pc:docMk/>
          <pc:sldMk cId="0" sldId="317"/>
        </pc:sldMkLst>
        <pc:graphicFrameChg chg="modGraphic">
          <ac:chgData name="Marina Schlaemmer" userId="S::marina.schlaemmer@kirchenschule.onmicrosoft.com::30cc129f-50a4-4247-8378-1c0014c612f2" providerId="AD" clId="Web-{5D7A49D2-4B2D-4737-819F-DFEA153C5C3C}" dt="2022-05-25T06:45:42.833" v="22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5D7A49D2-4B2D-4737-819F-DFEA153C5C3C}" dt="2022-05-25T07:04:18.710" v="24"/>
        <pc:sldMkLst>
          <pc:docMk/>
          <pc:sldMk cId="3651580663" sldId="428"/>
        </pc:sldMkLst>
        <pc:graphicFrameChg chg="mod modGraphic">
          <ac:chgData name="Marina Schlaemmer" userId="S::marina.schlaemmer@kirchenschule.onmicrosoft.com::30cc129f-50a4-4247-8378-1c0014c612f2" providerId="AD" clId="Web-{5D7A49D2-4B2D-4737-819F-DFEA153C5C3C}" dt="2022-05-25T07:04:18.710" v="24"/>
          <ac:graphicFrameMkLst>
            <pc:docMk/>
            <pc:sldMk cId="3651580663" sldId="428"/>
            <ac:graphicFrameMk id="3" creationId="{4787B1AF-31BC-19D6-793F-C1AA9D319F96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5D7A49D2-4B2D-4737-819F-DFEA153C5C3C}" dt="2022-05-25T06:22:48.803" v="20" actId="20577"/>
        <pc:sldMkLst>
          <pc:docMk/>
          <pc:sldMk cId="3181073229" sldId="430"/>
        </pc:sldMkLst>
        <pc:spChg chg="mod">
          <ac:chgData name="Marina Schlaemmer" userId="S::marina.schlaemmer@kirchenschule.onmicrosoft.com::30cc129f-50a4-4247-8378-1c0014c612f2" providerId="AD" clId="Web-{5D7A49D2-4B2D-4737-819F-DFEA153C5C3C}" dt="2022-05-25T06:22:48.803" v="20" actId="20577"/>
          <ac:spMkLst>
            <pc:docMk/>
            <pc:sldMk cId="3181073229" sldId="430"/>
            <ac:spMk id="6" creationId="{713E5D7C-4349-C2DE-ABFB-F8483BCF8A98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E69B0692-6440-4C68-A5F9-401192E73270}"/>
    <pc:docChg chg="modSld">
      <pc:chgData name="Marina Schlaemmer" userId="S::marina.schlaemmer@kirchenschule.onmicrosoft.com::30cc129f-50a4-4247-8378-1c0014c612f2" providerId="AD" clId="Web-{E69B0692-6440-4C68-A5F9-401192E73270}" dt="2022-05-03T18:14:19.808" v="108" actId="14100"/>
      <pc:docMkLst>
        <pc:docMk/>
      </pc:docMkLst>
      <pc:sldChg chg="modSp">
        <pc:chgData name="Marina Schlaemmer" userId="S::marina.schlaemmer@kirchenschule.onmicrosoft.com::30cc129f-50a4-4247-8378-1c0014c612f2" providerId="AD" clId="Web-{E69B0692-6440-4C68-A5F9-401192E73270}" dt="2022-05-03T17:31:31.567" v="1" actId="20577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E69B0692-6440-4C68-A5F9-401192E73270}" dt="2022-05-03T17:31:31.567" v="1" actId="20577"/>
          <ac:spMkLst>
            <pc:docMk/>
            <pc:sldMk cId="0" sldId="316"/>
            <ac:spMk id="2" creationId="{FDC2BD23-A291-2A11-DED1-3D16F177E088}"/>
          </ac:spMkLst>
        </pc:spChg>
      </pc:sldChg>
      <pc:sldChg chg="addSp delSp modSp">
        <pc:chgData name="Marina Schlaemmer" userId="S::marina.schlaemmer@kirchenschule.onmicrosoft.com::30cc129f-50a4-4247-8378-1c0014c612f2" providerId="AD" clId="Web-{E69B0692-6440-4C68-A5F9-401192E73270}" dt="2022-05-03T18:14:19.808" v="108" actId="14100"/>
        <pc:sldMkLst>
          <pc:docMk/>
          <pc:sldMk cId="0" sldId="398"/>
        </pc:sldMkLst>
        <pc:spChg chg="add del mod">
          <ac:chgData name="Marina Schlaemmer" userId="S::marina.schlaemmer@kirchenschule.onmicrosoft.com::30cc129f-50a4-4247-8378-1c0014c612f2" providerId="AD" clId="Web-{E69B0692-6440-4C68-A5F9-401192E73270}" dt="2022-05-03T18:05:15.963" v="99"/>
          <ac:spMkLst>
            <pc:docMk/>
            <pc:sldMk cId="0" sldId="398"/>
            <ac:spMk id="2" creationId="{1273EC8F-C49E-523C-0F13-0AB8EDD5A4A3}"/>
          </ac:spMkLst>
        </pc:spChg>
        <pc:spChg chg="mod">
          <ac:chgData name="Marina Schlaemmer" userId="S::marina.schlaemmer@kirchenschule.onmicrosoft.com::30cc129f-50a4-4247-8378-1c0014c612f2" providerId="AD" clId="Web-{E69B0692-6440-4C68-A5F9-401192E73270}" dt="2022-05-03T18:03:15.897" v="88" actId="20577"/>
          <ac:spMkLst>
            <pc:docMk/>
            <pc:sldMk cId="0" sldId="398"/>
            <ac:spMk id="9218" creationId="{D0770D6F-94D1-7D7A-72E9-D96B15F912A1}"/>
          </ac:spMkLst>
        </pc:spChg>
        <pc:spChg chg="mod">
          <ac:chgData name="Marina Schlaemmer" userId="S::marina.schlaemmer@kirchenschule.onmicrosoft.com::30cc129f-50a4-4247-8378-1c0014c612f2" providerId="AD" clId="Web-{E69B0692-6440-4C68-A5F9-401192E73270}" dt="2022-05-03T18:14:19.808" v="108" actId="14100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BB8DD08E-086E-42B6-8E09-16495D44AAA8}"/>
    <pc:docChg chg="modSld">
      <pc:chgData name="Marina Schlaemmer" userId="S::marina.schlaemmer@kirchenschule.onmicrosoft.com::30cc129f-50a4-4247-8378-1c0014c612f2" providerId="AD" clId="Web-{BB8DD08E-086E-42B6-8E09-16495D44AAA8}" dt="2022-05-11T06:55:03.826" v="188" actId="20577"/>
      <pc:docMkLst>
        <pc:docMk/>
      </pc:docMkLst>
      <pc:sldChg chg="addSp modSp">
        <pc:chgData name="Marina Schlaemmer" userId="S::marina.schlaemmer@kirchenschule.onmicrosoft.com::30cc129f-50a4-4247-8378-1c0014c612f2" providerId="AD" clId="Web-{BB8DD08E-086E-42B6-8E09-16495D44AAA8}" dt="2022-05-11T06:55:03.826" v="188" actId="20577"/>
        <pc:sldMkLst>
          <pc:docMk/>
          <pc:sldMk cId="0" sldId="398"/>
        </pc:sldMkLst>
        <pc:spChg chg="add mod">
          <ac:chgData name="Marina Schlaemmer" userId="S::marina.schlaemmer@kirchenschule.onmicrosoft.com::30cc129f-50a4-4247-8378-1c0014c612f2" providerId="AD" clId="Web-{BB8DD08E-086E-42B6-8E09-16495D44AAA8}" dt="2022-05-11T06:55:03.826" v="188" actId="20577"/>
          <ac:spMkLst>
            <pc:docMk/>
            <pc:sldMk cId="0" sldId="398"/>
            <ac:spMk id="2" creationId="{2AA5806F-C24E-3684-F5AF-2B653DB801F8}"/>
          </ac:spMkLst>
        </pc:spChg>
        <pc:spChg chg="mod">
          <ac:chgData name="Marina Schlaemmer" userId="S::marina.schlaemmer@kirchenschule.onmicrosoft.com::30cc129f-50a4-4247-8378-1c0014c612f2" providerId="AD" clId="Web-{BB8DD08E-086E-42B6-8E09-16495D44AAA8}" dt="2022-05-11T06:54:52.154" v="186" actId="1076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Karin Eggel" userId="S::k.eggel@kirchenschule.onmicrosoft.com::d936863a-294b-4aee-96e9-95eb9d5bf481" providerId="AD" clId="Web-{9B16943A-A415-4C39-910B-C3F9BBBA091E}"/>
    <pc:docChg chg="modSld">
      <pc:chgData name="Karin Eggel" userId="S::k.eggel@kirchenschule.onmicrosoft.com::d936863a-294b-4aee-96e9-95eb9d5bf481" providerId="AD" clId="Web-{9B16943A-A415-4C39-910B-C3F9BBBA091E}" dt="2022-05-03T17:53:58.217" v="23" actId="20577"/>
      <pc:docMkLst>
        <pc:docMk/>
      </pc:docMkLst>
      <pc:sldChg chg="modSp">
        <pc:chgData name="Karin Eggel" userId="S::k.eggel@kirchenschule.onmicrosoft.com::d936863a-294b-4aee-96e9-95eb9d5bf481" providerId="AD" clId="Web-{9B16943A-A415-4C39-910B-C3F9BBBA091E}" dt="2022-05-03T17:53:58.217" v="23" actId="20577"/>
        <pc:sldMkLst>
          <pc:docMk/>
          <pc:sldMk cId="0" sldId="398"/>
        </pc:sldMkLst>
        <pc:spChg chg="mod">
          <ac:chgData name="Karin Eggel" userId="S::k.eggel@kirchenschule.onmicrosoft.com::d936863a-294b-4aee-96e9-95eb9d5bf481" providerId="AD" clId="Web-{9B16943A-A415-4C39-910B-C3F9BBBA091E}" dt="2022-05-03T17:53:58.217" v="23" actId="20577"/>
          <ac:spMkLst>
            <pc:docMk/>
            <pc:sldMk cId="0" sldId="398"/>
            <ac:spMk id="9218" creationId="{D0770D6F-94D1-7D7A-72E9-D96B15F912A1}"/>
          </ac:spMkLst>
        </pc:spChg>
        <pc:spChg chg="mod">
          <ac:chgData name="Karin Eggel" userId="S::k.eggel@kirchenschule.onmicrosoft.com::d936863a-294b-4aee-96e9-95eb9d5bf481" providerId="AD" clId="Web-{9B16943A-A415-4C39-910B-C3F9BBBA091E}" dt="2022-05-03T17:51:21.333" v="9" actId="20577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093033C1-27F6-44A9-F0C9-FE7CA8001C50}"/>
    <pc:docChg chg="addSld delSld modSld sldOrd">
      <pc:chgData name="Marina Schlaemmer" userId="S::marina.schlaemmer@kirchenschule.onmicrosoft.com::30cc129f-50a4-4247-8378-1c0014c612f2" providerId="AD" clId="Web-{093033C1-27F6-44A9-F0C9-FE7CA8001C50}" dt="2022-05-28T14:41:27.498" v="789" actId="20577"/>
      <pc:docMkLst>
        <pc:docMk/>
      </pc:docMkLst>
      <pc:sldChg chg="modSp del">
        <pc:chgData name="Marina Schlaemmer" userId="S::marina.schlaemmer@kirchenschule.onmicrosoft.com::30cc129f-50a4-4247-8378-1c0014c612f2" providerId="AD" clId="Web-{093033C1-27F6-44A9-F0C9-FE7CA8001C50}" dt="2022-05-28T14:19:47.771" v="412"/>
        <pc:sldMkLst>
          <pc:docMk/>
          <pc:sldMk cId="0" sldId="381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15:19.460" v="338" actId="20577"/>
          <ac:spMkLst>
            <pc:docMk/>
            <pc:sldMk cId="0" sldId="381"/>
            <ac:spMk id="27651" creationId="{CE104B50-CA57-97AD-DCDA-180C09B021EC}"/>
          </ac:spMkLst>
        </pc:spChg>
      </pc:sldChg>
      <pc:sldChg chg="del">
        <pc:chgData name="Marina Schlaemmer" userId="S::marina.schlaemmer@kirchenschule.onmicrosoft.com::30cc129f-50a4-4247-8378-1c0014c612f2" providerId="AD" clId="Web-{093033C1-27F6-44A9-F0C9-FE7CA8001C50}" dt="2022-05-28T14:32:16.514" v="615"/>
        <pc:sldMkLst>
          <pc:docMk/>
          <pc:sldMk cId="0" sldId="382"/>
        </pc:sldMkLst>
      </pc:sldChg>
      <pc:sldChg chg="delSp modSp del delAnim">
        <pc:chgData name="Marina Schlaemmer" userId="S::marina.schlaemmer@kirchenschule.onmicrosoft.com::30cc129f-50a4-4247-8378-1c0014c612f2" providerId="AD" clId="Web-{093033C1-27F6-44A9-F0C9-FE7CA8001C50}" dt="2022-05-28T13:56:31.871" v="57"/>
        <pc:sldMkLst>
          <pc:docMk/>
          <pc:sldMk cId="0" sldId="409"/>
        </pc:sldMkLst>
        <pc:picChg chg="del mod">
          <ac:chgData name="Marina Schlaemmer" userId="S::marina.schlaemmer@kirchenschule.onmicrosoft.com::30cc129f-50a4-4247-8378-1c0014c612f2" providerId="AD" clId="Web-{093033C1-27F6-44A9-F0C9-FE7CA8001C50}" dt="2022-05-28T13:43:02.108" v="16"/>
          <ac:picMkLst>
            <pc:docMk/>
            <pc:sldMk cId="0" sldId="409"/>
            <ac:picMk id="2" creationId="{B7756B7F-68C3-A6D7-0D8D-A21CC0635D8D}"/>
          </ac:picMkLst>
        </pc:picChg>
        <pc:picChg chg="del">
          <ac:chgData name="Marina Schlaemmer" userId="S::marina.schlaemmer@kirchenschule.onmicrosoft.com::30cc129f-50a4-4247-8378-1c0014c612f2" providerId="AD" clId="Web-{093033C1-27F6-44A9-F0C9-FE7CA8001C50}" dt="2022-05-28T13:44:30.018" v="53"/>
          <ac:picMkLst>
            <pc:docMk/>
            <pc:sldMk cId="0" sldId="409"/>
            <ac:picMk id="3" creationId="{010FB554-D383-4B3D-5B79-EB0D153A4208}"/>
          </ac:picMkLst>
        </pc:picChg>
      </pc:sldChg>
      <pc:sldChg chg="addSp delSp modSp add del ord">
        <pc:chgData name="Marina Schlaemmer" userId="S::marina.schlaemmer@kirchenschule.onmicrosoft.com::30cc129f-50a4-4247-8378-1c0014c612f2" providerId="AD" clId="Web-{093033C1-27F6-44A9-F0C9-FE7CA8001C50}" dt="2022-05-28T13:45:23.662" v="56" actId="1076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3:44:23.893" v="52" actId="20577"/>
          <ac:spMkLst>
            <pc:docMk/>
            <pc:sldMk cId="3979018679" sldId="422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093033C1-27F6-44A9-F0C9-FE7CA8001C50}" dt="2022-05-28T13:42:46.201" v="6"/>
          <ac:picMkLst>
            <pc:docMk/>
            <pc:sldMk cId="3979018679" sldId="422"/>
            <ac:picMk id="2" creationId="{5DC5C76B-05C0-0459-62F5-57D0F280EDD8}"/>
          </ac:picMkLst>
        </pc:picChg>
        <pc:picChg chg="add mod">
          <ac:chgData name="Marina Schlaemmer" userId="S::marina.schlaemmer@kirchenschule.onmicrosoft.com::30cc129f-50a4-4247-8378-1c0014c612f2" providerId="AD" clId="Web-{093033C1-27F6-44A9-F0C9-FE7CA8001C50}" dt="2022-05-28T13:45:23.662" v="56" actId="1076"/>
          <ac:picMkLst>
            <pc:docMk/>
            <pc:sldMk cId="3979018679" sldId="422"/>
            <ac:picMk id="3" creationId="{9381D416-DCDB-0EA9-BBAF-5A3C346C794D}"/>
          </ac:picMkLst>
        </pc:picChg>
        <pc:picChg chg="add mod">
          <ac:chgData name="Marina Schlaemmer" userId="S::marina.schlaemmer@kirchenschule.onmicrosoft.com::30cc129f-50a4-4247-8378-1c0014c612f2" providerId="AD" clId="Web-{093033C1-27F6-44A9-F0C9-FE7CA8001C50}" dt="2022-05-28T13:44:41.847" v="55" actId="1076"/>
          <ac:picMkLst>
            <pc:docMk/>
            <pc:sldMk cId="3979018679" sldId="422"/>
            <ac:picMk id="21" creationId="{F7BE05B8-ED99-4C70-4516-84496B0BE7E2}"/>
          </ac:picMkLst>
        </pc:picChg>
      </pc:sldChg>
      <pc:sldChg chg="modSp">
        <pc:chgData name="Marina Schlaemmer" userId="S::marina.schlaemmer@kirchenschule.onmicrosoft.com::30cc129f-50a4-4247-8378-1c0014c612f2" providerId="AD" clId="Web-{093033C1-27F6-44A9-F0C9-FE7CA8001C50}" dt="2022-05-28T14:28:08.876" v="524" actId="14100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28:08.876" v="524" actId="14100"/>
          <ac:spMkLst>
            <pc:docMk/>
            <pc:sldMk cId="797054417" sldId="427"/>
            <ac:spMk id="5" creationId="{8608FDE4-DCCE-9D6D-318A-6E85548C18C5}"/>
          </ac:spMkLst>
        </pc:spChg>
      </pc:sldChg>
      <pc:sldChg chg="add replId">
        <pc:chgData name="Marina Schlaemmer" userId="S::marina.schlaemmer@kirchenschule.onmicrosoft.com::30cc129f-50a4-4247-8378-1c0014c612f2" providerId="AD" clId="Web-{093033C1-27F6-44A9-F0C9-FE7CA8001C50}" dt="2022-05-28T13:42:36.669" v="4"/>
        <pc:sldMkLst>
          <pc:docMk/>
          <pc:sldMk cId="343649623" sldId="433"/>
        </pc:sldMkLst>
      </pc:sldChg>
      <pc:sldChg chg="add del replId">
        <pc:chgData name="Marina Schlaemmer" userId="S::marina.schlaemmer@kirchenschule.onmicrosoft.com::30cc129f-50a4-4247-8378-1c0014c612f2" providerId="AD" clId="Web-{093033C1-27F6-44A9-F0C9-FE7CA8001C50}" dt="2022-05-28T13:58:13.329" v="59"/>
        <pc:sldMkLst>
          <pc:docMk/>
          <pc:sldMk cId="3005370099" sldId="434"/>
        </pc:sldMkLst>
      </pc:sldChg>
      <pc:sldChg chg="delSp modSp add ord replId">
        <pc:chgData name="Marina Schlaemmer" userId="S::marina.schlaemmer@kirchenschule.onmicrosoft.com::30cc129f-50a4-4247-8378-1c0014c612f2" providerId="AD" clId="Web-{093033C1-27F6-44A9-F0C9-FE7CA8001C50}" dt="2022-05-28T14:35:17.554" v="662" actId="20577"/>
        <pc:sldMkLst>
          <pc:docMk/>
          <pc:sldMk cId="3147220300" sldId="434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35:17.554" v="662" actId="20577"/>
          <ac:spMkLst>
            <pc:docMk/>
            <pc:sldMk cId="3147220300" sldId="434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093033C1-27F6-44A9-F0C9-FE7CA8001C50}" dt="2022-05-28T13:58:23.220" v="61"/>
          <ac:picMkLst>
            <pc:docMk/>
            <pc:sldMk cId="3147220300" sldId="434"/>
            <ac:picMk id="2" creationId="{5DC5C76B-05C0-0459-62F5-57D0F280EDD8}"/>
          </ac:picMkLst>
        </pc:picChg>
      </pc:sldChg>
      <pc:sldChg chg="modSp add replId">
        <pc:chgData name="Marina Schlaemmer" userId="S::marina.schlaemmer@kirchenschule.onmicrosoft.com::30cc129f-50a4-4247-8378-1c0014c612f2" providerId="AD" clId="Web-{093033C1-27F6-44A9-F0C9-FE7CA8001C50}" dt="2022-05-28T14:41:27.498" v="789" actId="20577"/>
        <pc:sldMkLst>
          <pc:docMk/>
          <pc:sldMk cId="4166613365" sldId="435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41:27.498" v="789" actId="20577"/>
          <ac:spMkLst>
            <pc:docMk/>
            <pc:sldMk cId="4166613365" sldId="435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093033C1-27F6-44A9-F0C9-FE7CA8001C50}" dt="2022-05-28T14:17:06.122" v="359" actId="20577"/>
          <ac:spMkLst>
            <pc:docMk/>
            <pc:sldMk cId="4166613365" sldId="435"/>
            <ac:spMk id="6" creationId="{713E5D7C-4349-C2DE-ABFB-F8483BCF8A98}"/>
          </ac:spMkLst>
        </pc:spChg>
      </pc:sldChg>
      <pc:sldChg chg="modSp add replId">
        <pc:chgData name="Marina Schlaemmer" userId="S::marina.schlaemmer@kirchenschule.onmicrosoft.com::30cc129f-50a4-4247-8378-1c0014c612f2" providerId="AD" clId="Web-{093033C1-27F6-44A9-F0C9-FE7CA8001C50}" dt="2022-05-28T14:38:54.959" v="775" actId="1076"/>
        <pc:sldMkLst>
          <pc:docMk/>
          <pc:sldMk cId="3202640496" sldId="436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38:54.959" v="775" actId="1076"/>
          <ac:spMkLst>
            <pc:docMk/>
            <pc:sldMk cId="3202640496" sldId="436"/>
            <ac:spMk id="5" creationId="{8608FDE4-DCCE-9D6D-318A-6E85548C18C5}"/>
          </ac:spMkLst>
        </pc:spChg>
      </pc:sldChg>
    </pc:docChg>
  </pc:docChgLst>
  <pc:docChgLst>
    <pc:chgData name="Karin Eggel" userId="S::k.eggel@kirchenschule.onmicrosoft.com::d936863a-294b-4aee-96e9-95eb9d5bf481" providerId="AD" clId="Web-{79278B58-DC9E-459A-B927-79D1C4F61D98}"/>
    <pc:docChg chg="addSld delSld modSld">
      <pc:chgData name="Karin Eggel" userId="S::k.eggel@kirchenschule.onmicrosoft.com::d936863a-294b-4aee-96e9-95eb9d5bf481" providerId="AD" clId="Web-{79278B58-DC9E-459A-B927-79D1C4F61D98}" dt="2022-05-23T11:35:41.762" v="782" actId="14100"/>
      <pc:docMkLst>
        <pc:docMk/>
      </pc:docMkLst>
      <pc:sldChg chg="addSp delSp modSp mod setBg addAnim setClrOvrMap">
        <pc:chgData name="Karin Eggel" userId="S::k.eggel@kirchenschule.onmicrosoft.com::d936863a-294b-4aee-96e9-95eb9d5bf481" providerId="AD" clId="Web-{79278B58-DC9E-459A-B927-79D1C4F61D98}" dt="2022-05-23T09:48:13.914" v="309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2" creationId="{FDC2BD23-A291-2A11-DED1-3D16F177E088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2" creationId="{FFD48BC7-DC40-47DE-87EE-9F4B6ECB9ABB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73" creationId="{5A59F003-E00A-43F9-91DC-CC54E3B87466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4" creationId="{E502BBC7-2C76-46F3-BC24-5985BC13DB88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75" creationId="{D74A4382-E3AD-430A-9A1F-DFA3E0E77A7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6" creationId="{C7F28D52-2A5F-4D23-81AE-7CB8B591C7AF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77" creationId="{79F40191-0F44-4FD1-82CC-ACB507C14BE6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8" creationId="{3629484E-3792-4B3D-89AD-7C8A1ED0E0D4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5123" creationId="{953A7FB3-D2F2-4C31-B466-3612705E3153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43.830" v="3"/>
          <ac:spMkLst>
            <pc:docMk/>
            <pc:sldMk cId="0" sldId="316"/>
            <ac:spMk id="5125" creationId="{D8386171-E87D-46AB-8718-4CE2A88748B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43.830" v="3"/>
          <ac:spMkLst>
            <pc:docMk/>
            <pc:sldMk cId="0" sldId="316"/>
            <ac:spMk id="5126" creationId="{207CB456-8849-413C-8210-B663779A32E0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43.830" v="3"/>
          <ac:spMkLst>
            <pc:docMk/>
            <pc:sldMk cId="0" sldId="316"/>
            <ac:spMk id="5127" creationId="{E513936D-D1EB-4E42-A97F-942BA1F3DFA7}"/>
          </ac:spMkLst>
        </pc:spChg>
        <pc:picChg chg="add">
          <ac:chgData name="Karin Eggel" userId="S::k.eggel@kirchenschule.onmicrosoft.com::d936863a-294b-4aee-96e9-95eb9d5bf481" providerId="AD" clId="Web-{79278B58-DC9E-459A-B927-79D1C4F61D98}" dt="2022-05-23T09:48:13.899" v="307"/>
          <ac:picMkLst>
            <pc:docMk/>
            <pc:sldMk cId="0" sldId="316"/>
            <ac:picMk id="5129" creationId="{50956185-8D91-4827-D4AE-808DCF9FC527}"/>
          </ac:picMkLst>
        </pc:picChg>
        <pc:cxnChg chg="add del">
          <ac:chgData name="Karin Eggel" userId="S::k.eggel@kirchenschule.onmicrosoft.com::d936863a-294b-4aee-96e9-95eb9d5bf481" providerId="AD" clId="Web-{79278B58-DC9E-459A-B927-79D1C4F61D98}" dt="2022-05-23T09:23:43.830" v="3"/>
          <ac:cxnSpMkLst>
            <pc:docMk/>
            <pc:sldMk cId="0" sldId="316"/>
            <ac:cxnSpMk id="5128" creationId="{AFA75EE9-0DE4-4982-A870-290AD61EAAD7}"/>
          </ac:cxnSpMkLst>
        </pc:cxnChg>
      </pc:sldChg>
      <pc:sldChg chg="addSp delSp modSp mod setBg">
        <pc:chgData name="Karin Eggel" userId="S::k.eggel@kirchenschule.onmicrosoft.com::d936863a-294b-4aee-96e9-95eb9d5bf481" providerId="AD" clId="Web-{79278B58-DC9E-459A-B927-79D1C4F61D98}" dt="2022-05-23T11:18:38.788" v="639" actId="20577"/>
        <pc:sldMkLst>
          <pc:docMk/>
          <pc:sldMk cId="0" sldId="317"/>
        </pc:sldMkLst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35" creationId="{827B839B-9ADE-406B-8590-F1CAEDED45A1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37" creationId="{CFE45BF0-46DB-408C-B5F7-7B11716805D4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39" creationId="{2AEBC8F2-97B1-41B4-93F1-2D289E197FBA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41" creationId="{472E3A19-F5D5-48FC-BB9C-48C2F68F598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43" creationId="{7A62E32F-BB65-43A8-8EB5-92346890E549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45" creationId="{14E91B64-9FCC-451E-AFB4-A827D6329367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200" creationId="{8DF67618-B87B-4195-8E24-3B126F79FF55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202" creationId="{64960379-9FF9-400A-A8A8-F5AB633FD3BF}"/>
          </ac:spMkLst>
        </pc:spChg>
        <pc:spChg chg="del mo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4098" creationId="{EEA1C288-D7F5-4C34-B18B-0D78300BDE40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8194" creationId="{B2C54AFF-E243-4198-92AB-E9FC135B6FED}"/>
          </ac:spMkLst>
        </pc:spChg>
        <pc:grpChg chg="add">
          <ac:chgData name="Karin Eggel" userId="S::k.eggel@kirchenschule.onmicrosoft.com::d936863a-294b-4aee-96e9-95eb9d5bf481" providerId="AD" clId="Web-{79278B58-DC9E-459A-B927-79D1C4F61D98}" dt="2022-05-23T11:17:06.814" v="617"/>
          <ac:grpSpMkLst>
            <pc:docMk/>
            <pc:sldMk cId="0" sldId="317"/>
            <ac:grpSpMk id="204" creationId="{2C491629-AE25-486B-9B22-2CE4EE8F7E47}"/>
          </ac:grpSpMkLst>
        </pc:grpChg>
        <pc:grpChg chg="add">
          <ac:chgData name="Karin Eggel" userId="S::k.eggel@kirchenschule.onmicrosoft.com::d936863a-294b-4aee-96e9-95eb9d5bf481" providerId="AD" clId="Web-{79278B58-DC9E-459A-B927-79D1C4F61D98}" dt="2022-05-23T11:17:06.814" v="617"/>
          <ac:grpSpMkLst>
            <pc:docMk/>
            <pc:sldMk cId="0" sldId="317"/>
            <ac:grpSpMk id="208" creationId="{43F5E015-E085-4624-B431-B42414448684}"/>
          </ac:grpSpMkLst>
        </pc:grpChg>
        <pc:graphicFrameChg chg="add del mod">
          <ac:chgData name="Karin Eggel" userId="S::k.eggel@kirchenschule.onmicrosoft.com::d936863a-294b-4aee-96e9-95eb9d5bf481" providerId="AD" clId="Web-{79278B58-DC9E-459A-B927-79D1C4F61D98}" dt="2022-05-23T11:15:05.227" v="561"/>
          <ac:graphicFrameMkLst>
            <pc:docMk/>
            <pc:sldMk cId="0" sldId="317"/>
            <ac:graphicFrameMk id="2" creationId="{71E3FC9F-0F2B-E960-D78F-A4C0056F5354}"/>
          </ac:graphicFrameMkLst>
        </pc:graphicFrameChg>
        <pc:graphicFrameChg chg="add modGraphic">
          <ac:chgData name="Karin Eggel" userId="S::k.eggel@kirchenschule.onmicrosoft.com::d936863a-294b-4aee-96e9-95eb9d5bf481" providerId="AD" clId="Web-{79278B58-DC9E-459A-B927-79D1C4F61D98}" dt="2022-05-23T11:18:38.788" v="639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addSp delSp modSp mod modMedia setBg addAnim delAnim">
        <pc:chgData name="Karin Eggel" userId="S::k.eggel@kirchenschule.onmicrosoft.com::d936863a-294b-4aee-96e9-95eb9d5bf481" providerId="AD" clId="Web-{79278B58-DC9E-459A-B927-79D1C4F61D98}" dt="2022-05-23T11:19:17.213" v="668" actId="1076"/>
        <pc:sldMkLst>
          <pc:docMk/>
          <pc:sldMk cId="0" sldId="398"/>
        </pc:sldMkLst>
        <pc:spChg chg="del mod">
          <ac:chgData name="Karin Eggel" userId="S::k.eggel@kirchenschule.onmicrosoft.com::d936863a-294b-4aee-96e9-95eb9d5bf481" providerId="AD" clId="Web-{79278B58-DC9E-459A-B927-79D1C4F61D98}" dt="2022-05-23T09:34:12.460" v="215"/>
          <ac:spMkLst>
            <pc:docMk/>
            <pc:sldMk cId="0" sldId="398"/>
            <ac:spMk id="2" creationId="{2AA5806F-C24E-3684-F5AF-2B653DB801F8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31:36.951" v="161"/>
          <ac:spMkLst>
            <pc:docMk/>
            <pc:sldMk cId="0" sldId="398"/>
            <ac:spMk id="72" creationId="{815925C2-A704-4D47-B1C1-3FCA52512EC1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31:23.091" v="160"/>
          <ac:spMkLst>
            <pc:docMk/>
            <pc:sldMk cId="0" sldId="398"/>
            <ac:spMk id="73" creationId="{2659FDB4-FCBE-4A89-B46D-43D4FA54464D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31:36.951" v="161"/>
          <ac:spMkLst>
            <pc:docMk/>
            <pc:sldMk cId="0" sldId="398"/>
            <ac:spMk id="74" creationId="{01D4315C-C23C-4FD3-98DF-08C29E2292A8}"/>
          </ac:spMkLst>
        </pc:spChg>
        <pc:spChg chg="add del mod">
          <ac:chgData name="Karin Eggel" userId="S::k.eggel@kirchenschule.onmicrosoft.com::d936863a-294b-4aee-96e9-95eb9d5bf481" providerId="AD" clId="Web-{79278B58-DC9E-459A-B927-79D1C4F61D98}" dt="2022-05-23T09:32:23.766" v="170" actId="20577"/>
          <ac:spMkLst>
            <pc:docMk/>
            <pc:sldMk cId="0" sldId="398"/>
            <ac:spMk id="9218" creationId="{D0770D6F-94D1-7D7A-72E9-D96B15F912A1}"/>
          </ac:spMkLst>
        </pc:spChg>
        <pc:spChg chg="mod ord">
          <ac:chgData name="Karin Eggel" userId="S::k.eggel@kirchenschule.onmicrosoft.com::d936863a-294b-4aee-96e9-95eb9d5bf481" providerId="AD" clId="Web-{79278B58-DC9E-459A-B927-79D1C4F61D98}" dt="2022-05-23T09:35:50.012" v="248" actId="20577"/>
          <ac:spMkLst>
            <pc:docMk/>
            <pc:sldMk cId="0" sldId="398"/>
            <ac:spMk id="9219" creationId="{08590DE7-570E-CE7F-3EF2-36948FC3AFA1}"/>
          </ac:spMkLst>
        </pc:spChg>
        <pc:grpChg chg="add">
          <ac:chgData name="Karin Eggel" userId="S::k.eggel@kirchenschule.onmicrosoft.com::d936863a-294b-4aee-96e9-95eb9d5bf481" providerId="AD" clId="Web-{79278B58-DC9E-459A-B927-79D1C4F61D98}" dt="2022-05-23T09:31:36.951" v="161"/>
          <ac:grpSpMkLst>
            <pc:docMk/>
            <pc:sldMk cId="0" sldId="398"/>
            <ac:grpSpMk id="76" creationId="{5E6B47BC-43FD-4C91-8BFF-B41B99A8A39E}"/>
          </ac:grpSpMkLst>
        </pc:grpChg>
        <pc:grpChg chg="add">
          <ac:chgData name="Karin Eggel" userId="S::k.eggel@kirchenschule.onmicrosoft.com::d936863a-294b-4aee-96e9-95eb9d5bf481" providerId="AD" clId="Web-{79278B58-DC9E-459A-B927-79D1C4F61D98}" dt="2022-05-23T09:31:36.951" v="161"/>
          <ac:grpSpMkLst>
            <pc:docMk/>
            <pc:sldMk cId="0" sldId="398"/>
            <ac:grpSpMk id="80" creationId="{43F5E015-E085-4624-B431-B42414448684}"/>
          </ac:grpSpMkLst>
        </pc:grpChg>
        <pc:graphicFrameChg chg="add del mod">
          <ac:chgData name="Karin Eggel" userId="S::k.eggel@kirchenschule.onmicrosoft.com::d936863a-294b-4aee-96e9-95eb9d5bf481" providerId="AD" clId="Web-{79278B58-DC9E-459A-B927-79D1C4F61D98}" dt="2022-05-23T09:31:23.091" v="160"/>
          <ac:graphicFrameMkLst>
            <pc:docMk/>
            <pc:sldMk cId="0" sldId="398"/>
            <ac:graphicFrameMk id="9221" creationId="{8F724E00-C97D-2D76-6F76-D876A3B52490}"/>
          </ac:graphicFrameMkLst>
        </pc:graphicFrameChg>
        <pc:picChg chg="add del mod">
          <ac:chgData name="Karin Eggel" userId="S::k.eggel@kirchenschule.onmicrosoft.com::d936863a-294b-4aee-96e9-95eb9d5bf481" providerId="AD" clId="Web-{79278B58-DC9E-459A-B927-79D1C4F61D98}" dt="2022-05-23T11:00:21.403" v="346"/>
          <ac:picMkLst>
            <pc:docMk/>
            <pc:sldMk cId="0" sldId="398"/>
            <ac:picMk id="2" creationId="{C007B4B5-DAF5-B881-595B-DA653C9691E1}"/>
          </ac:picMkLst>
        </pc:picChg>
        <pc:picChg chg="add del mod">
          <ac:chgData name="Karin Eggel" userId="S::k.eggel@kirchenschule.onmicrosoft.com::d936863a-294b-4aee-96e9-95eb9d5bf481" providerId="AD" clId="Web-{79278B58-DC9E-459A-B927-79D1C4F61D98}" dt="2022-05-23T11:09:01.219" v="349"/>
          <ac:picMkLst>
            <pc:docMk/>
            <pc:sldMk cId="0" sldId="398"/>
            <ac:picMk id="3" creationId="{40837E5B-9B30-FEAC-AB17-5DC405EB04B8}"/>
          </ac:picMkLst>
        </pc:picChg>
        <pc:picChg chg="add mod">
          <ac:chgData name="Karin Eggel" userId="S::k.eggel@kirchenschule.onmicrosoft.com::d936863a-294b-4aee-96e9-95eb9d5bf481" providerId="AD" clId="Web-{79278B58-DC9E-459A-B927-79D1C4F61D98}" dt="2022-05-23T11:19:17.213" v="668" actId="1076"/>
          <ac:picMkLst>
            <pc:docMk/>
            <pc:sldMk cId="0" sldId="398"/>
            <ac:picMk id="4" creationId="{E49CB039-4EDD-CA03-E1C3-7DCF8188D064}"/>
          </ac:picMkLst>
        </pc:picChg>
        <pc:cxnChg chg="add del">
          <ac:chgData name="Karin Eggel" userId="S::k.eggel@kirchenschule.onmicrosoft.com::d936863a-294b-4aee-96e9-95eb9d5bf481" providerId="AD" clId="Web-{79278B58-DC9E-459A-B927-79D1C4F61D98}" dt="2022-05-23T09:31:23.091" v="160"/>
          <ac:cxnSpMkLst>
            <pc:docMk/>
            <pc:sldMk cId="0" sldId="398"/>
            <ac:cxnSpMk id="75" creationId="{C8F51B3F-8331-4E4A-AE96-D47B1006EEAD}"/>
          </ac:cxnSpMkLst>
        </pc:cxnChg>
      </pc:sldChg>
      <pc:sldChg chg="addSp delSp modSp">
        <pc:chgData name="Karin Eggel" userId="S::k.eggel@kirchenschule.onmicrosoft.com::d936863a-294b-4aee-96e9-95eb9d5bf481" providerId="AD" clId="Web-{79278B58-DC9E-459A-B927-79D1C4F61D98}" dt="2022-05-23T09:50:40.767" v="325" actId="20577"/>
        <pc:sldMkLst>
          <pc:docMk/>
          <pc:sldMk cId="0" sldId="399"/>
        </pc:sldMkLst>
        <pc:spChg chg="mod">
          <ac:chgData name="Karin Eggel" userId="S::k.eggel@kirchenschule.onmicrosoft.com::d936863a-294b-4aee-96e9-95eb9d5bf481" providerId="AD" clId="Web-{79278B58-DC9E-459A-B927-79D1C4F61D98}" dt="2022-05-23T09:50:40.767" v="325" actId="20577"/>
          <ac:spMkLst>
            <pc:docMk/>
            <pc:sldMk cId="0" sldId="399"/>
            <ac:spMk id="8200" creationId="{6DD24E8A-8120-439F-A617-C49DCE453991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09:41:58.580" v="296" actId="1076"/>
          <ac:spMkLst>
            <pc:docMk/>
            <pc:sldMk cId="0" sldId="399"/>
            <ac:spMk id="11267" creationId="{E36E4DC1-5FA3-B429-9E5A-3BFB8C3C0A9E}"/>
          </ac:spMkLst>
        </pc:spChg>
        <pc:picChg chg="del">
          <ac:chgData name="Karin Eggel" userId="S::k.eggel@kirchenschule.onmicrosoft.com::d936863a-294b-4aee-96e9-95eb9d5bf481" providerId="AD" clId="Web-{79278B58-DC9E-459A-B927-79D1C4F61D98}" dt="2022-05-23T09:37:17.377" v="281"/>
          <ac:picMkLst>
            <pc:docMk/>
            <pc:sldMk cId="0" sldId="399"/>
            <ac:picMk id="11269" creationId="{435F5E6D-92F0-97AD-59CA-6D90B15795FF}"/>
          </ac:picMkLst>
        </pc:picChg>
        <pc:picChg chg="del">
          <ac:chgData name="Karin Eggel" userId="S::k.eggel@kirchenschule.onmicrosoft.com::d936863a-294b-4aee-96e9-95eb9d5bf481" providerId="AD" clId="Web-{79278B58-DC9E-459A-B927-79D1C4F61D98}" dt="2022-05-23T09:37:12.579" v="280"/>
          <ac:picMkLst>
            <pc:docMk/>
            <pc:sldMk cId="0" sldId="399"/>
            <ac:picMk id="11270" creationId="{FB071951-1CB6-D95E-607F-A69AD7879B5D}"/>
          </ac:picMkLst>
        </pc:picChg>
        <pc:picChg chg="del">
          <ac:chgData name="Karin Eggel" userId="S::k.eggel@kirchenschule.onmicrosoft.com::d936863a-294b-4aee-96e9-95eb9d5bf481" providerId="AD" clId="Web-{79278B58-DC9E-459A-B927-79D1C4F61D98}" dt="2022-05-23T09:37:19.455" v="282"/>
          <ac:picMkLst>
            <pc:docMk/>
            <pc:sldMk cId="0" sldId="399"/>
            <ac:picMk id="11271" creationId="{A37944A6-7D73-5B22-EEF0-656C97D32800}"/>
          </ac:picMkLst>
        </pc:picChg>
        <pc:cxnChg chg="add mod">
          <ac:chgData name="Karin Eggel" userId="S::k.eggel@kirchenschule.onmicrosoft.com::d936863a-294b-4aee-96e9-95eb9d5bf481" providerId="AD" clId="Web-{79278B58-DC9E-459A-B927-79D1C4F61D98}" dt="2022-05-23T09:41:50.158" v="295" actId="14100"/>
          <ac:cxnSpMkLst>
            <pc:docMk/>
            <pc:sldMk cId="0" sldId="399"/>
            <ac:cxnSpMk id="2" creationId="{67CFD013-E9D1-2BC2-F1D3-5BBD6BFD06DF}"/>
          </ac:cxnSpMkLst>
        </pc:cxnChg>
        <pc:cxnChg chg="add mod">
          <ac:chgData name="Karin Eggel" userId="S::k.eggel@kirchenschule.onmicrosoft.com::d936863a-294b-4aee-96e9-95eb9d5bf481" providerId="AD" clId="Web-{79278B58-DC9E-459A-B927-79D1C4F61D98}" dt="2022-05-23T09:41:31.344" v="290" actId="14100"/>
          <ac:cxnSpMkLst>
            <pc:docMk/>
            <pc:sldMk cId="0" sldId="399"/>
            <ac:cxnSpMk id="10" creationId="{034DA43F-1254-90E9-5EAE-FB316066B610}"/>
          </ac:cxnSpMkLst>
        </pc:cxnChg>
      </pc:sldChg>
      <pc:sldChg chg="addSp delSp modSp mod modMedia setBg addAnim delAnim setClrOvrMap">
        <pc:chgData name="Karin Eggel" userId="S::k.eggel@kirchenschule.onmicrosoft.com::d936863a-294b-4aee-96e9-95eb9d5bf481" providerId="AD" clId="Web-{79278B58-DC9E-459A-B927-79D1C4F61D98}" dt="2022-05-23T11:35:41.762" v="782" actId="14100"/>
        <pc:sldMkLst>
          <pc:docMk/>
          <pc:sldMk cId="0" sldId="400"/>
        </pc:sldMkLst>
        <pc:spChg chg="add del">
          <ac:chgData name="Karin Eggel" userId="S::k.eggel@kirchenschule.onmicrosoft.com::d936863a-294b-4aee-96e9-95eb9d5bf481" providerId="AD" clId="Web-{79278B58-DC9E-459A-B927-79D1C4F61D98}" dt="2022-05-23T11:35:25.933" v="778"/>
          <ac:spMkLst>
            <pc:docMk/>
            <pc:sldMk cId="0" sldId="400"/>
            <ac:spMk id="7" creationId="{23AC167C-8AF9-D655-D2F5-32DBA680A481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21.069" v="758"/>
          <ac:spMkLst>
            <pc:docMk/>
            <pc:sldMk cId="0" sldId="400"/>
            <ac:spMk id="137" creationId="{C7D023E4-8DE1-436E-9847-ED6A4B4B04F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21.069" v="758"/>
          <ac:spMkLst>
            <pc:docMk/>
            <pc:sldMk cId="0" sldId="400"/>
            <ac:spMk id="139" creationId="{63C1F321-BB96-4700-B3CE-1A6156067F44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43" creationId="{7A5F0580-5EE9-419F-96EE-B6529EF6E7D0}"/>
          </ac:spMkLst>
        </pc:spChg>
        <pc:spChg chg="mod ord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038" creationId="{511031CB-24A7-4795-8A78-DEED6E1CBA2F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140" v="697"/>
          <ac:spMkLst>
            <pc:docMk/>
            <pc:sldMk cId="0" sldId="400"/>
            <ac:spMk id="8193" creationId="{901C2325-5A65-026C-D3EF-E0740DE7613C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94" v="694"/>
          <ac:spMkLst>
            <pc:docMk/>
            <pc:sldMk cId="0" sldId="400"/>
            <ac:spMk id="8202" creationId="{572D2AEA-2551-BD59-F5FB-0477FC962648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78" v="693"/>
          <ac:spMkLst>
            <pc:docMk/>
            <pc:sldMk cId="0" sldId="400"/>
            <ac:spMk id="8203" creationId="{3FA6B098-5C45-D05C-392D-D07F63D511A1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47" v="692"/>
          <ac:spMkLst>
            <pc:docMk/>
            <pc:sldMk cId="0" sldId="400"/>
            <ac:spMk id="8204" creationId="{1B652B77-88F1-17C8-3937-1E1FEBC032E7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31" v="691"/>
          <ac:spMkLst>
            <pc:docMk/>
            <pc:sldMk cId="0" sldId="400"/>
            <ac:spMk id="8205" creationId="{EA157EB2-BD65-9039-6095-3457FFCE516A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31" v="690"/>
          <ac:spMkLst>
            <pc:docMk/>
            <pc:sldMk cId="0" sldId="400"/>
            <ac:spMk id="8206" creationId="{B720BEBB-E78B-68E6-8CCF-B31168F63BE1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" v="689"/>
          <ac:spMkLst>
            <pc:docMk/>
            <pc:sldMk cId="0" sldId="400"/>
            <ac:spMk id="8207" creationId="{49296296-C392-9CAC-7E80-9157E2F43B95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84" v="688"/>
          <ac:spMkLst>
            <pc:docMk/>
            <pc:sldMk cId="0" sldId="400"/>
            <ac:spMk id="8208" creationId="{FBA6613A-7858-C613-4C50-B61E4BA631EA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69" v="687"/>
          <ac:spMkLst>
            <pc:docMk/>
            <pc:sldMk cId="0" sldId="400"/>
            <ac:spMk id="8209" creationId="{18E752B0-1067-5879-DAD2-5386E2E0CB48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53" v="686"/>
          <ac:spMkLst>
            <pc:docMk/>
            <pc:sldMk cId="0" sldId="400"/>
            <ac:spMk id="8210" creationId="{F1723546-3E43-57E8-C8E4-CFDD81792649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37" v="685"/>
          <ac:spMkLst>
            <pc:docMk/>
            <pc:sldMk cId="0" sldId="400"/>
            <ac:spMk id="8211" creationId="{D951803C-7EE4-97C8-2AFF-5577E6C4A8AE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22" v="684"/>
          <ac:spMkLst>
            <pc:docMk/>
            <pc:sldMk cId="0" sldId="400"/>
            <ac:spMk id="8212" creationId="{9D8B9387-4449-AEA0-1769-637CF06C10B6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890" v="682"/>
          <ac:spMkLst>
            <pc:docMk/>
            <pc:sldMk cId="0" sldId="400"/>
            <ac:spMk id="8219" creationId="{22D4D2B1-FBF4-C346-159B-26C009FF1112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875" v="681"/>
          <ac:spMkLst>
            <pc:docMk/>
            <pc:sldMk cId="0" sldId="400"/>
            <ac:spMk id="8220" creationId="{2B928165-DAEC-B9DF-9FC2-1111ACD7DA9C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844" v="680"/>
          <ac:spMkLst>
            <pc:docMk/>
            <pc:sldMk cId="0" sldId="400"/>
            <ac:spMk id="8221" creationId="{376BF112-77C0-22B4-65AC-10EC293396EB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797" v="677"/>
          <ac:spMkLst>
            <pc:docMk/>
            <pc:sldMk cId="0" sldId="400"/>
            <ac:spMk id="8241" creationId="{511438B1-DE60-8059-2212-6D497A1B110F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672" v="671"/>
          <ac:spMkLst>
            <pc:docMk/>
            <pc:sldMk cId="0" sldId="400"/>
            <ac:spMk id="8334" creationId="{BE78D3EB-C4B7-206A-FCBA-A2AC0CE0F113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656" v="670"/>
          <ac:spMkLst>
            <pc:docMk/>
            <pc:sldMk cId="0" sldId="400"/>
            <ac:spMk id="8335" creationId="{8B91D0DD-29C8-6414-A3AC-8728CCF2D175}"/>
          </ac:spMkLst>
        </pc:spChg>
        <pc:spChg chg="ord">
          <ac:chgData name="Karin Eggel" userId="S::k.eggel@kirchenschule.onmicrosoft.com::d936863a-294b-4aee-96e9-95eb9d5bf481" providerId="AD" clId="Web-{79278B58-DC9E-459A-B927-79D1C4F61D98}" dt="2022-05-23T11:34:21.069" v="758"/>
          <ac:spMkLst>
            <pc:docMk/>
            <pc:sldMk cId="0" sldId="400"/>
            <ac:spMk id="13316" creationId="{259FE72B-B74C-CC93-C56E-2330F7F367D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0.602" v="763"/>
          <ac:spMkLst>
            <pc:docMk/>
            <pc:sldMk cId="0" sldId="400"/>
            <ac:spMk id="13318" creationId="{3AFE8227-C443-417B-BA91-520EB1EF4559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0.602" v="763"/>
          <ac:spMkLst>
            <pc:docMk/>
            <pc:sldMk cId="0" sldId="400"/>
            <ac:spMk id="13319" creationId="{907741FC-B544-4A6E-B831-6789D042333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0.602" v="763"/>
          <ac:spMkLst>
            <pc:docMk/>
            <pc:sldMk cId="0" sldId="400"/>
            <ac:spMk id="13320" creationId="{3F0BE7ED-7814-4273-B18A-F26CC0380380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3322" creationId="{9AA72BD9-2C5A-4EDC-931F-5AA08EACA0F3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3323" creationId="{DD3981AC-7B61-4947-BCF3-F7AA7FA385B9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3324" creationId="{55D4142C-5077-457F-A6AD-3FECFDB3968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50.259" v="767"/>
          <ac:spMkLst>
            <pc:docMk/>
            <pc:sldMk cId="0" sldId="400"/>
            <ac:spMk id="13326" creationId="{33CD251C-A887-4D2F-925B-FC097198538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50.259" v="767"/>
          <ac:spMkLst>
            <pc:docMk/>
            <pc:sldMk cId="0" sldId="400"/>
            <ac:spMk id="13327" creationId="{B19D093C-27FB-4032-B282-42C4563F257C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3.681" v="769"/>
          <ac:spMkLst>
            <pc:docMk/>
            <pc:sldMk cId="0" sldId="400"/>
            <ac:spMk id="13331" creationId="{E45CA849-654C-4173-AD99-B3A2528275F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3.681" v="769"/>
          <ac:spMkLst>
            <pc:docMk/>
            <pc:sldMk cId="0" sldId="400"/>
            <ac:spMk id="13332" creationId="{3E23A947-2D45-4208-AE2B-64948C87A3E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3.681" v="769"/>
          <ac:spMkLst>
            <pc:docMk/>
            <pc:sldMk cId="0" sldId="400"/>
            <ac:spMk id="13333" creationId="{E5BBB0F9-6A59-4D02-A9C7-A2D6516684CE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8.275" v="771"/>
          <ac:spMkLst>
            <pc:docMk/>
            <pc:sldMk cId="0" sldId="400"/>
            <ac:spMk id="13338" creationId="{33CD251C-A887-4D2F-925B-FC097198538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8.275" v="771"/>
          <ac:spMkLst>
            <pc:docMk/>
            <pc:sldMk cId="0" sldId="400"/>
            <ac:spMk id="13349" creationId="{B19D093C-27FB-4032-B282-42C4563F257C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11:20:52.938" v="698" actId="20577"/>
          <ac:spMkLst>
            <pc:docMk/>
            <pc:sldMk cId="0" sldId="400"/>
            <ac:spMk id="13352" creationId="{1A04B3EA-0200-F388-14D5-F344261BCFE0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0.760" v="773"/>
          <ac:spMkLst>
            <pc:docMk/>
            <pc:sldMk cId="0" sldId="400"/>
            <ac:spMk id="13353" creationId="{B1595A09-E336-4D1B-9B3A-06A2287A54E2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0.760" v="773"/>
          <ac:spMkLst>
            <pc:docMk/>
            <pc:sldMk cId="0" sldId="400"/>
            <ac:spMk id="13354" creationId="{3540989C-C7B8-473B-BF87-6F2DA6A90006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5.557" v="775"/>
          <ac:spMkLst>
            <pc:docMk/>
            <pc:sldMk cId="0" sldId="400"/>
            <ac:spMk id="13356" creationId="{04812C46-200A-4DEB-A05E-3ED6C68C2387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5.557" v="775"/>
          <ac:spMkLst>
            <pc:docMk/>
            <pc:sldMk cId="0" sldId="400"/>
            <ac:spMk id="13357" creationId="{D1EA859B-E555-4109-94F3-6700E046E008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3359" creationId="{E45CA849-654C-4173-AD99-B3A2528275F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3360" creationId="{3E23A947-2D45-4208-AE2B-64948C87A3E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3361" creationId="{E5BBB0F9-6A59-4D02-A9C7-A2D6516684CE}"/>
          </ac:spMkLst>
        </pc:spChg>
        <pc:grpChg chg="del">
          <ac:chgData name="Karin Eggel" userId="S::k.eggel@kirchenschule.onmicrosoft.com::d936863a-294b-4aee-96e9-95eb9d5bf481" providerId="AD" clId="Web-{79278B58-DC9E-459A-B927-79D1C4F61D98}" dt="2022-05-23T11:20:46.125" v="696"/>
          <ac:grpSpMkLst>
            <pc:docMk/>
            <pc:sldMk cId="0" sldId="400"/>
            <ac:grpSpMk id="2" creationId="{D7359769-0C35-858A-EDCE-D39A512FAAD8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6.109" v="695"/>
          <ac:grpSpMkLst>
            <pc:docMk/>
            <pc:sldMk cId="0" sldId="400"/>
            <ac:grpSpMk id="3" creationId="{E724C7FF-0680-F8FC-401B-77D571CC4BE3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906" v="683"/>
          <ac:grpSpMkLst>
            <pc:docMk/>
            <pc:sldMk cId="0" sldId="400"/>
            <ac:grpSpMk id="4" creationId="{3698E759-DB51-C4E1-0914-AAFF6E97B11F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4:21.069" v="758"/>
          <ac:grpSpMkLst>
            <pc:docMk/>
            <pc:sldMk cId="0" sldId="400"/>
            <ac:grpSpMk id="141" creationId="{3FA1AD64-F15F-417D-956C-B2C211FC905E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4:21.069" v="758"/>
          <ac:grpSpMkLst>
            <pc:docMk/>
            <pc:sldMk cId="0" sldId="400"/>
            <ac:grpSpMk id="145" creationId="{43F5E015-E085-4624-B431-B42414448684}"/>
          </ac:grpSpMkLst>
        </pc:grpChg>
        <pc:grpChg chg="del mod">
          <ac:chgData name="Karin Eggel" userId="S::k.eggel@kirchenschule.onmicrosoft.com::d936863a-294b-4aee-96e9-95eb9d5bf481" providerId="AD" clId="Web-{79278B58-DC9E-459A-B927-79D1C4F61D98}" dt="2022-05-23T11:20:56.797" v="699"/>
          <ac:grpSpMkLst>
            <pc:docMk/>
            <pc:sldMk cId="0" sldId="400"/>
            <ac:grpSpMk id="8198" creationId="{AE2BEA91-799E-DC94-EF12-78922307E8BC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4:50.259" v="767"/>
          <ac:grpSpMkLst>
            <pc:docMk/>
            <pc:sldMk cId="0" sldId="400"/>
            <ac:grpSpMk id="13328" creationId="{35EE815E-1BD3-4777-B652-6D98825BF66B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828" v="679"/>
          <ac:grpSpMkLst>
            <pc:docMk/>
            <pc:sldMk cId="0" sldId="400"/>
            <ac:grpSpMk id="13334" creationId="{909DAC32-463D-FD49-0A39-2FC15FDCECF0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26" v="706"/>
          <ac:grpSpMkLst>
            <pc:docMk/>
            <pc:sldMk cId="0" sldId="400"/>
            <ac:grpSpMk id="13335" creationId="{27874813-A9F8-11B4-AC22-EC5D54B368A9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26" v="705"/>
          <ac:grpSpMkLst>
            <pc:docMk/>
            <pc:sldMk cId="0" sldId="400"/>
            <ac:grpSpMk id="13336" creationId="{0D5EF80B-2158-4DC8-4265-69480CB93912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812" v="678"/>
          <ac:grpSpMkLst>
            <pc:docMk/>
            <pc:sldMk cId="0" sldId="400"/>
            <ac:grpSpMk id="13337" creationId="{79D7F021-5966-0DEE-1978-5C5E1E18B144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26" v="704"/>
          <ac:grpSpMkLst>
            <pc:docMk/>
            <pc:sldMk cId="0" sldId="400"/>
            <ac:grpSpMk id="13339" creationId="{29F81153-53BB-9411-D2E2-171E1B30864E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10" v="703"/>
          <ac:grpSpMkLst>
            <pc:docMk/>
            <pc:sldMk cId="0" sldId="400"/>
            <ac:grpSpMk id="13340" creationId="{C11A1D84-473F-17E8-F18C-AF25D512F07E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10" v="702"/>
          <ac:grpSpMkLst>
            <pc:docMk/>
            <pc:sldMk cId="0" sldId="400"/>
            <ac:grpSpMk id="13341" creationId="{98A68CE2-8EEF-3478-322A-C333F6F048CE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095" v="701"/>
          <ac:grpSpMkLst>
            <pc:docMk/>
            <pc:sldMk cId="0" sldId="400"/>
            <ac:grpSpMk id="13342" creationId="{016E3C4C-D5D8-E0A6-2F7F-FB1ED50E9A65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079" v="700"/>
          <ac:grpSpMkLst>
            <pc:docMk/>
            <pc:sldMk cId="0" sldId="400"/>
            <ac:grpSpMk id="13343" creationId="{AB9DFBDA-6724-49A0-557B-C51924673A86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81" v="676"/>
          <ac:grpSpMkLst>
            <pc:docMk/>
            <pc:sldMk cId="0" sldId="400"/>
            <ac:grpSpMk id="13344" creationId="{5B67A014-B53C-17B3-DCB8-7C02CCFBE51C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65" v="675"/>
          <ac:grpSpMkLst>
            <pc:docMk/>
            <pc:sldMk cId="0" sldId="400"/>
            <ac:grpSpMk id="13345" creationId="{D8C88CBE-4917-8C47-2786-3F5F7202F72B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50" v="674"/>
          <ac:grpSpMkLst>
            <pc:docMk/>
            <pc:sldMk cId="0" sldId="400"/>
            <ac:grpSpMk id="13346" creationId="{4F4918F4-C900-76CF-5ED3-7B29451A5DA1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19" v="673"/>
          <ac:grpSpMkLst>
            <pc:docMk/>
            <pc:sldMk cId="0" sldId="400"/>
            <ac:grpSpMk id="13347" creationId="{2952DBF8-ABEA-AECF-6BD3-050E45527E95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03" v="672"/>
          <ac:grpSpMkLst>
            <pc:docMk/>
            <pc:sldMk cId="0" sldId="400"/>
            <ac:grpSpMk id="13348" creationId="{75812EFA-478B-299C-970A-286A7DC963AA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5:08.275" v="771"/>
          <ac:grpSpMkLst>
            <pc:docMk/>
            <pc:sldMk cId="0" sldId="400"/>
            <ac:grpSpMk id="13350" creationId="{35EE815E-1BD3-4777-B652-6D98825BF66B}"/>
          </ac:grpSpMkLst>
        </pc:grpChg>
        <pc:picChg chg="add del mod">
          <ac:chgData name="Karin Eggel" userId="S::k.eggel@kirchenschule.onmicrosoft.com::d936863a-294b-4aee-96e9-95eb9d5bf481" providerId="AD" clId="Web-{79278B58-DC9E-459A-B927-79D1C4F61D98}" dt="2022-05-23T11:26:20.647" v="707"/>
          <ac:picMkLst>
            <pc:docMk/>
            <pc:sldMk cId="0" sldId="400"/>
            <ac:picMk id="5" creationId="{7B2A7FB4-C312-C238-831C-2D77D6B80BF5}"/>
          </ac:picMkLst>
        </pc:picChg>
        <pc:picChg chg="add mod">
          <ac:chgData name="Karin Eggel" userId="S::k.eggel@kirchenschule.onmicrosoft.com::d936863a-294b-4aee-96e9-95eb9d5bf481" providerId="AD" clId="Web-{79278B58-DC9E-459A-B927-79D1C4F61D98}" dt="2022-05-23T11:35:41.762" v="782" actId="14100"/>
          <ac:picMkLst>
            <pc:docMk/>
            <pc:sldMk cId="0" sldId="400"/>
            <ac:picMk id="6" creationId="{948836A7-F32A-D3C2-449A-6971BCA6675D}"/>
          </ac:picMkLst>
        </pc:picChg>
      </pc:sldChg>
      <pc:sldChg chg="del">
        <pc:chgData name="Karin Eggel" userId="S::k.eggel@kirchenschule.onmicrosoft.com::d936863a-294b-4aee-96e9-95eb9d5bf481" providerId="AD" clId="Web-{79278B58-DC9E-459A-B927-79D1C4F61D98}" dt="2022-05-23T09:26:20.636" v="53"/>
        <pc:sldMkLst>
          <pc:docMk/>
          <pc:sldMk cId="725059122" sldId="418"/>
        </pc:sldMkLst>
      </pc:sldChg>
      <pc:sldChg chg="addSp modSp new mod setBg">
        <pc:chgData name="Karin Eggel" userId="S::k.eggel@kirchenschule.onmicrosoft.com::d936863a-294b-4aee-96e9-95eb9d5bf481" providerId="AD" clId="Web-{79278B58-DC9E-459A-B927-79D1C4F61D98}" dt="2022-05-23T11:19:11.119" v="667" actId="20577"/>
        <pc:sldMkLst>
          <pc:docMk/>
          <pc:sldMk cId="3343387292" sldId="418"/>
        </pc:sldMkLst>
        <pc:spChg chg="mod">
          <ac:chgData name="Karin Eggel" userId="S::k.eggel@kirchenschule.onmicrosoft.com::d936863a-294b-4aee-96e9-95eb9d5bf481" providerId="AD" clId="Web-{79278B58-DC9E-459A-B927-79D1C4F61D98}" dt="2022-05-23T11:16:57.594" v="616"/>
          <ac:spMkLst>
            <pc:docMk/>
            <pc:sldMk cId="3343387292" sldId="418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11:19:11.119" v="667" actId="20577"/>
          <ac:spMkLst>
            <pc:docMk/>
            <pc:sldMk cId="3343387292" sldId="418"/>
            <ac:spMk id="3" creationId="{BF9B1270-D2F1-11D2-35E1-0F0BCBCF8081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6:57.594" v="616"/>
          <ac:spMkLst>
            <pc:docMk/>
            <pc:sldMk cId="3343387292" sldId="418"/>
            <ac:spMk id="8" creationId="{815925C2-A704-4D47-B1C1-3FCA52512EC1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6:57.594" v="616"/>
          <ac:spMkLst>
            <pc:docMk/>
            <pc:sldMk cId="3343387292" sldId="418"/>
            <ac:spMk id="10" creationId="{01D4315C-C23C-4FD3-98DF-08C29E2292A8}"/>
          </ac:spMkLst>
        </pc:spChg>
        <pc:grpChg chg="add">
          <ac:chgData name="Karin Eggel" userId="S::k.eggel@kirchenschule.onmicrosoft.com::d936863a-294b-4aee-96e9-95eb9d5bf481" providerId="AD" clId="Web-{79278B58-DC9E-459A-B927-79D1C4F61D98}" dt="2022-05-23T11:16:57.594" v="616"/>
          <ac:grpSpMkLst>
            <pc:docMk/>
            <pc:sldMk cId="3343387292" sldId="418"/>
            <ac:grpSpMk id="12" creationId="{5E6B47BC-43FD-4C91-8BFF-B41B99A8A39E}"/>
          </ac:grpSpMkLst>
        </pc:grpChg>
        <pc:grpChg chg="add">
          <ac:chgData name="Karin Eggel" userId="S::k.eggel@kirchenschule.onmicrosoft.com::d936863a-294b-4aee-96e9-95eb9d5bf481" providerId="AD" clId="Web-{79278B58-DC9E-459A-B927-79D1C4F61D98}" dt="2022-05-23T11:16:57.594" v="616"/>
          <ac:grpSpMkLst>
            <pc:docMk/>
            <pc:sldMk cId="3343387292" sldId="418"/>
            <ac:grpSpMk id="16" creationId="{43F5E015-E085-4624-B431-B42414448684}"/>
          </ac:grpSpMkLst>
        </pc:grpChg>
      </pc:sldChg>
    </pc:docChg>
  </pc:docChgLst>
  <pc:docChgLst>
    <pc:chgData name="Karin Eggel" userId="S::k.eggel@kirchenschule.onmicrosoft.com::d936863a-294b-4aee-96e9-95eb9d5bf481" providerId="AD" clId="Web-{146C1177-F5B0-457B-B8B2-29E05AB40A30}"/>
    <pc:docChg chg="addSld delSld modSld sldOrd">
      <pc:chgData name="Karin Eggel" userId="S::k.eggel@kirchenschule.onmicrosoft.com::d936863a-294b-4aee-96e9-95eb9d5bf481" providerId="AD" clId="Web-{146C1177-F5B0-457B-B8B2-29E05AB40A30}" dt="2022-05-31T15:26:47.824" v="1222" actId="1076"/>
      <pc:docMkLst>
        <pc:docMk/>
      </pc:docMkLst>
      <pc:sldChg chg="delSp">
        <pc:chgData name="Karin Eggel" userId="S::k.eggel@kirchenschule.onmicrosoft.com::d936863a-294b-4aee-96e9-95eb9d5bf481" providerId="AD" clId="Web-{146C1177-F5B0-457B-B8B2-29E05AB40A30}" dt="2022-05-31T08:19:07.754" v="1061"/>
        <pc:sldMkLst>
          <pc:docMk/>
          <pc:sldMk cId="0" sldId="316"/>
        </pc:sldMkLst>
        <pc:picChg chg="del">
          <ac:chgData name="Karin Eggel" userId="S::k.eggel@kirchenschule.onmicrosoft.com::d936863a-294b-4aee-96e9-95eb9d5bf481" providerId="AD" clId="Web-{146C1177-F5B0-457B-B8B2-29E05AB40A30}" dt="2022-05-31T08:19:07.754" v="1061"/>
          <ac:picMkLst>
            <pc:docMk/>
            <pc:sldMk cId="0" sldId="316"/>
            <ac:picMk id="3" creationId="{023BFE07-C340-3920-6CF4-B48DBADE1E49}"/>
          </ac:picMkLst>
        </pc:picChg>
      </pc:sldChg>
      <pc:sldChg chg="modSp">
        <pc:chgData name="Karin Eggel" userId="S::k.eggel@kirchenschule.onmicrosoft.com::d936863a-294b-4aee-96e9-95eb9d5bf481" providerId="AD" clId="Web-{146C1177-F5B0-457B-B8B2-29E05AB40A30}" dt="2022-05-31T08:19:48.958" v="1066" actId="14100"/>
        <pc:sldMkLst>
          <pc:docMk/>
          <pc:sldMk cId="0" sldId="317"/>
        </pc:sldMkLst>
        <pc:spChg chg="mod">
          <ac:chgData name="Karin Eggel" userId="S::k.eggel@kirchenschule.onmicrosoft.com::d936863a-294b-4aee-96e9-95eb9d5bf481" providerId="AD" clId="Web-{146C1177-F5B0-457B-B8B2-29E05AB40A30}" dt="2022-05-31T08:19:48.958" v="1066" actId="14100"/>
          <ac:spMkLst>
            <pc:docMk/>
            <pc:sldMk cId="0" sldId="317"/>
            <ac:spMk id="8194" creationId="{B2C54AFF-E243-4198-92AB-E9FC135B6FED}"/>
          </ac:spMkLst>
        </pc:spChg>
        <pc:graphicFrameChg chg="modGraphic">
          <ac:chgData name="Karin Eggel" userId="S::k.eggel@kirchenschule.onmicrosoft.com::d936863a-294b-4aee-96e9-95eb9d5bf481" providerId="AD" clId="Web-{146C1177-F5B0-457B-B8B2-29E05AB40A30}" dt="2022-05-31T08:18:44.894" v="1060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modSp del">
        <pc:chgData name="Karin Eggel" userId="S::k.eggel@kirchenschule.onmicrosoft.com::d936863a-294b-4aee-96e9-95eb9d5bf481" providerId="AD" clId="Web-{146C1177-F5B0-457B-B8B2-29E05AB40A30}" dt="2022-05-31T08:26:52.797" v="1151"/>
        <pc:sldMkLst>
          <pc:docMk/>
          <pc:sldMk cId="0" sldId="398"/>
        </pc:sldMkLst>
        <pc:spChg chg="mod">
          <ac:chgData name="Karin Eggel" userId="S::k.eggel@kirchenschule.onmicrosoft.com::d936863a-294b-4aee-96e9-95eb9d5bf481" providerId="AD" clId="Web-{146C1177-F5B0-457B-B8B2-29E05AB40A30}" dt="2022-05-31T08:20:06.943" v="1067" actId="20577"/>
          <ac:spMkLst>
            <pc:docMk/>
            <pc:sldMk cId="0" sldId="398"/>
            <ac:spMk id="72" creationId="{815925C2-A704-4D47-B1C1-3FCA52512EC1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6.974" v="1068" actId="20577"/>
          <ac:spMkLst>
            <pc:docMk/>
            <pc:sldMk cId="0" sldId="398"/>
            <ac:spMk id="74" creationId="{01D4315C-C23C-4FD3-98DF-08C29E2292A8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6.990" v="1069" actId="20577"/>
          <ac:spMkLst>
            <pc:docMk/>
            <pc:sldMk cId="0" sldId="398"/>
            <ac:spMk id="77" creationId="{13038185-AC3C-4595-945F-25311424C583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005" v="1070" actId="20577"/>
          <ac:spMkLst>
            <pc:docMk/>
            <pc:sldMk cId="0" sldId="398"/>
            <ac:spMk id="78" creationId="{75D51AA0-C095-4650-A361-B294320BFE42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021" v="1071" actId="20577"/>
          <ac:spMkLst>
            <pc:docMk/>
            <pc:sldMk cId="0" sldId="398"/>
            <ac:spMk id="81" creationId="{4DDB60AE-8B9C-4BA0-93DC-F8C9EBF6D8BD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130" v="1072" actId="20577"/>
          <ac:spMkLst>
            <pc:docMk/>
            <pc:sldMk cId="0" sldId="398"/>
            <ac:spMk id="82" creationId="{9F247760-BE07-41A2-969E-570081E65529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240" v="1073" actId="20577"/>
          <ac:spMkLst>
            <pc:docMk/>
            <pc:sldMk cId="0" sldId="398"/>
            <ac:spMk id="83" creationId="{57A70BD2-76FC-4BDD-9E64-3B93D5EF3692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349" v="1074" actId="20577"/>
          <ac:spMkLst>
            <pc:docMk/>
            <pc:sldMk cId="0" sldId="398"/>
            <ac:spMk id="84" creationId="{AADD9643-5489-42CB-9762-FBAC2AAE9FB9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474" v="1075" actId="20577"/>
          <ac:spMkLst>
            <pc:docMk/>
            <pc:sldMk cId="0" sldId="398"/>
            <ac:spMk id="85" creationId="{09A2C16E-2745-4E3D-BECC-D66755221E3B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5:49.124" v="1137" actId="20577"/>
          <ac:spMkLst>
            <pc:docMk/>
            <pc:sldMk cId="0" sldId="398"/>
            <ac:spMk id="86" creationId="{52E5A063-571D-4461-9869-B3E93F6E69DD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693" v="1077" actId="20577"/>
          <ac:spMkLst>
            <pc:docMk/>
            <pc:sldMk cId="0" sldId="398"/>
            <ac:spMk id="87" creationId="{366019AD-E33B-4DBF-BAD3-AE3611603168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4:32.465" v="1120" actId="20577"/>
          <ac:spMkLst>
            <pc:docMk/>
            <pc:sldMk cId="0" sldId="398"/>
            <ac:spMk id="9218" creationId="{D0770D6F-94D1-7D7A-72E9-D96B15F912A1}"/>
          </ac:spMkLst>
        </pc:spChg>
      </pc:sldChg>
      <pc:sldChg chg="addSp delSp modSp delAnim">
        <pc:chgData name="Karin Eggel" userId="S::k.eggel@kirchenschule.onmicrosoft.com::d936863a-294b-4aee-96e9-95eb9d5bf481" providerId="AD" clId="Web-{146C1177-F5B0-457B-B8B2-29E05AB40A30}" dt="2022-05-31T15:20:32.255" v="1195" actId="1076"/>
        <pc:sldMkLst>
          <pc:docMk/>
          <pc:sldMk cId="0" sldId="400"/>
        </pc:sldMkLst>
        <pc:spChg chg="add del mod">
          <ac:chgData name="Karin Eggel" userId="S::k.eggel@kirchenschule.onmicrosoft.com::d936863a-294b-4aee-96e9-95eb9d5bf481" providerId="AD" clId="Web-{146C1177-F5B0-457B-B8B2-29E05AB40A30}" dt="2022-05-31T15:20:25.005" v="1193"/>
          <ac:spMkLst>
            <pc:docMk/>
            <pc:sldMk cId="0" sldId="400"/>
            <ac:spMk id="4" creationId="{24E91B6C-B50F-7BA3-434C-64341FDFFBF1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15:19:45.567" v="1186"/>
          <ac:spMkLst>
            <pc:docMk/>
            <pc:sldMk cId="0" sldId="400"/>
            <ac:spMk id="146" creationId="{5790E1CE-5AF7-4666-8A98-695A942CB444}"/>
          </ac:spMkLst>
        </pc:spChg>
        <pc:picChg chg="mod">
          <ac:chgData name="Karin Eggel" userId="S::k.eggel@kirchenschule.onmicrosoft.com::d936863a-294b-4aee-96e9-95eb9d5bf481" providerId="AD" clId="Web-{146C1177-F5B0-457B-B8B2-29E05AB40A30}" dt="2022-05-31T15:20:32.255" v="1195" actId="1076"/>
          <ac:picMkLst>
            <pc:docMk/>
            <pc:sldMk cId="0" sldId="400"/>
            <ac:picMk id="2" creationId="{BF49DEC7-3D41-6E7A-BC0A-354B6CBF0D6E}"/>
          </ac:picMkLst>
        </pc:picChg>
        <pc:picChg chg="del">
          <ac:chgData name="Karin Eggel" userId="S::k.eggel@kirchenschule.onmicrosoft.com::d936863a-294b-4aee-96e9-95eb9d5bf481" providerId="AD" clId="Web-{146C1177-F5B0-457B-B8B2-29E05AB40A30}" dt="2022-05-31T09:00:54.382" v="1173"/>
          <ac:picMkLst>
            <pc:docMk/>
            <pc:sldMk cId="0" sldId="400"/>
            <ac:picMk id="3" creationId="{EDE6C8DD-46DD-D0A7-6095-04197C774779}"/>
          </ac:picMkLst>
        </pc:picChg>
      </pc:sldChg>
      <pc:sldChg chg="del">
        <pc:chgData name="Karin Eggel" userId="S::k.eggel@kirchenschule.onmicrosoft.com::d936863a-294b-4aee-96e9-95eb9d5bf481" providerId="AD" clId="Web-{146C1177-F5B0-457B-B8B2-29E05AB40A30}" dt="2022-05-31T08:15:57.046" v="1005"/>
        <pc:sldMkLst>
          <pc:docMk/>
          <pc:sldMk cId="0" sldId="406"/>
        </pc:sldMkLst>
      </pc:sldChg>
      <pc:sldChg chg="del">
        <pc:chgData name="Karin Eggel" userId="S::k.eggel@kirchenschule.onmicrosoft.com::d936863a-294b-4aee-96e9-95eb9d5bf481" providerId="AD" clId="Web-{146C1177-F5B0-457B-B8B2-29E05AB40A30}" dt="2022-05-31T08:13:44.855" v="942"/>
        <pc:sldMkLst>
          <pc:docMk/>
          <pc:sldMk cId="0" sldId="415"/>
        </pc:sldMkLst>
      </pc:sldChg>
      <pc:sldChg chg="del">
        <pc:chgData name="Karin Eggel" userId="S::k.eggel@kirchenschule.onmicrosoft.com::d936863a-294b-4aee-96e9-95eb9d5bf481" providerId="AD" clId="Web-{146C1177-F5B0-457B-B8B2-29E05AB40A30}" dt="2022-05-31T07:40:49.240" v="619"/>
        <pc:sldMkLst>
          <pc:docMk/>
          <pc:sldMk cId="0" sldId="417"/>
        </pc:sldMkLst>
      </pc:sldChg>
      <pc:sldChg chg="modSp">
        <pc:chgData name="Karin Eggel" userId="S::k.eggel@kirchenschule.onmicrosoft.com::d936863a-294b-4aee-96e9-95eb9d5bf481" providerId="AD" clId="Web-{146C1177-F5B0-457B-B8B2-29E05AB40A30}" dt="2022-05-31T08:19:27.379" v="1063" actId="20577"/>
        <pc:sldMkLst>
          <pc:docMk/>
          <pc:sldMk cId="3343387292" sldId="418"/>
        </pc:sldMkLst>
        <pc:spChg chg="mod">
          <ac:chgData name="Karin Eggel" userId="S::k.eggel@kirchenschule.onmicrosoft.com::d936863a-294b-4aee-96e9-95eb9d5bf481" providerId="AD" clId="Web-{146C1177-F5B0-457B-B8B2-29E05AB40A30}" dt="2022-05-31T08:19:27.379" v="1063" actId="20577"/>
          <ac:spMkLst>
            <pc:docMk/>
            <pc:sldMk cId="3343387292" sldId="418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19:20.504" v="1062" actId="20577"/>
          <ac:spMkLst>
            <pc:docMk/>
            <pc:sldMk cId="3343387292" sldId="418"/>
            <ac:spMk id="3" creationId="{BF9B1270-D2F1-11D2-35E1-0F0BCBCF8081}"/>
          </ac:spMkLst>
        </pc:spChg>
      </pc:sldChg>
      <pc:sldChg chg="modSp ord">
        <pc:chgData name="Karin Eggel" userId="S::k.eggel@kirchenschule.onmicrosoft.com::d936863a-294b-4aee-96e9-95eb9d5bf481" providerId="AD" clId="Web-{146C1177-F5B0-457B-B8B2-29E05AB40A30}" dt="2022-05-31T08:27:55.096" v="1166"/>
        <pc:sldMkLst>
          <pc:docMk/>
          <pc:sldMk cId="1325100878" sldId="419"/>
        </pc:sldMkLst>
        <pc:spChg chg="mod">
          <ac:chgData name="Karin Eggel" userId="S::k.eggel@kirchenschule.onmicrosoft.com::d936863a-294b-4aee-96e9-95eb9d5bf481" providerId="AD" clId="Web-{146C1177-F5B0-457B-B8B2-29E05AB40A30}" dt="2022-05-31T08:27:26.314" v="1165" actId="20577"/>
          <ac:spMkLst>
            <pc:docMk/>
            <pc:sldMk cId="1325100878" sldId="419"/>
            <ac:spMk id="24" creationId="{58A1214F-F371-6B57-B9DA-8AF577AD6FA9}"/>
          </ac:spMkLst>
        </pc:spChg>
      </pc:sldChg>
      <pc:sldChg chg="delSp modSp">
        <pc:chgData name="Karin Eggel" userId="S::k.eggel@kirchenschule.onmicrosoft.com::d936863a-294b-4aee-96e9-95eb9d5bf481" providerId="AD" clId="Web-{146C1177-F5B0-457B-B8B2-29E05AB40A30}" dt="2022-05-31T09:00:40.601" v="1171"/>
        <pc:sldMkLst>
          <pc:docMk/>
          <pc:sldMk cId="7588691" sldId="420"/>
        </pc:sldMkLst>
        <pc:spChg chg="mod">
          <ac:chgData name="Karin Eggel" userId="S::k.eggel@kirchenschule.onmicrosoft.com::d936863a-294b-4aee-96e9-95eb9d5bf481" providerId="AD" clId="Web-{146C1177-F5B0-457B-B8B2-29E05AB40A30}" dt="2022-05-31T08:28:17.721" v="1167" actId="20577"/>
          <ac:spMkLst>
            <pc:docMk/>
            <pc:sldMk cId="7588691" sldId="420"/>
            <ac:spMk id="2" creationId="{D936B5A4-3D28-A3B2-A71D-8A17B3638BBE}"/>
          </ac:spMkLst>
        </pc:spChg>
        <pc:picChg chg="del">
          <ac:chgData name="Karin Eggel" userId="S::k.eggel@kirchenschule.onmicrosoft.com::d936863a-294b-4aee-96e9-95eb9d5bf481" providerId="AD" clId="Web-{146C1177-F5B0-457B-B8B2-29E05AB40A30}" dt="2022-05-31T09:00:40.601" v="1171"/>
          <ac:picMkLst>
            <pc:docMk/>
            <pc:sldMk cId="7588691" sldId="420"/>
            <ac:picMk id="24" creationId="{7DEF2019-88FD-65E7-906A-31FC5AA49392}"/>
          </ac:picMkLst>
        </pc:picChg>
      </pc:sldChg>
      <pc:sldChg chg="delSp modSp">
        <pc:chgData name="Karin Eggel" userId="S::k.eggel@kirchenschule.onmicrosoft.com::d936863a-294b-4aee-96e9-95eb9d5bf481" providerId="AD" clId="Web-{146C1177-F5B0-457B-B8B2-29E05AB40A30}" dt="2022-05-31T15:21:09.850" v="1203" actId="20577"/>
        <pc:sldMkLst>
          <pc:docMk/>
          <pc:sldMk cId="3979018679" sldId="422"/>
        </pc:sldMkLst>
        <pc:spChg chg="mod">
          <ac:chgData name="Karin Eggel" userId="S::k.eggel@kirchenschule.onmicrosoft.com::d936863a-294b-4aee-96e9-95eb9d5bf481" providerId="AD" clId="Web-{146C1177-F5B0-457B-B8B2-29E05AB40A30}" dt="2022-05-31T15:21:09.850" v="1203" actId="20577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9:01:02.570" v="1175" actId="20577"/>
          <ac:spMkLst>
            <pc:docMk/>
            <pc:sldMk cId="3979018679" sldId="422"/>
            <ac:spMk id="6" creationId="{713E5D7C-4349-C2DE-ABFB-F8483BCF8A98}"/>
          </ac:spMkLst>
        </pc:spChg>
        <pc:picChg chg="mod">
          <ac:chgData name="Karin Eggel" userId="S::k.eggel@kirchenschule.onmicrosoft.com::d936863a-294b-4aee-96e9-95eb9d5bf481" providerId="AD" clId="Web-{146C1177-F5B0-457B-B8B2-29E05AB40A30}" dt="2022-05-31T08:14:21.371" v="944" actId="1076"/>
          <ac:picMkLst>
            <pc:docMk/>
            <pc:sldMk cId="3979018679" sldId="422"/>
            <ac:picMk id="3" creationId="{9381D416-DCDB-0EA9-BBAF-5A3C346C794D}"/>
          </ac:picMkLst>
        </pc:picChg>
        <pc:picChg chg="del mod">
          <ac:chgData name="Karin Eggel" userId="S::k.eggel@kirchenschule.onmicrosoft.com::d936863a-294b-4aee-96e9-95eb9d5bf481" providerId="AD" clId="Web-{146C1177-F5B0-457B-B8B2-29E05AB40A30}" dt="2022-05-31T09:00:47.773" v="1172"/>
          <ac:picMkLst>
            <pc:docMk/>
            <pc:sldMk cId="3979018679" sldId="422"/>
            <ac:picMk id="21" creationId="{F7BE05B8-ED99-4C70-4516-84496B0BE7E2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7:40:16.489" v="618" actId="1076"/>
        <pc:sldMkLst>
          <pc:docMk/>
          <pc:sldMk cId="797054417" sldId="427"/>
        </pc:sldMkLst>
        <pc:spChg chg="mod">
          <ac:chgData name="Karin Eggel" userId="S::k.eggel@kirchenschule.onmicrosoft.com::d936863a-294b-4aee-96e9-95eb9d5bf481" providerId="AD" clId="Web-{146C1177-F5B0-457B-B8B2-29E05AB40A30}" dt="2022-05-31T07:40:16.489" v="618" actId="1076"/>
          <ac:spMkLst>
            <pc:docMk/>
            <pc:sldMk cId="797054417" sldId="427"/>
            <ac:spMk id="2" creationId="{D98AB1F3-9D13-80B6-B169-78294EBF76AE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9:50.489" v="615" actId="1076"/>
          <ac:spMkLst>
            <pc:docMk/>
            <pc:sldMk cId="797054417" sldId="427"/>
            <ac:spMk id="5" creationId="{B17F1ECB-F6FE-9024-11DA-334FC407AE3F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06:51.577" v="307"/>
          <ac:spMkLst>
            <pc:docMk/>
            <pc:sldMk cId="797054417" sldId="427"/>
            <ac:spMk id="6" creationId="{713E5D7C-4349-C2DE-ABFB-F8483BCF8A98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7:22:42.555" v="467" actId="14100"/>
          <ac:spMkLst>
            <pc:docMk/>
            <pc:sldMk cId="797054417" sldId="427"/>
            <ac:spMk id="8" creationId="{9BAD8559-641B-26D2-3AD5-7BCBD53529A8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40:02.239" v="616" actId="1076"/>
          <ac:spMkLst>
            <pc:docMk/>
            <pc:sldMk cId="797054417" sldId="427"/>
            <ac:spMk id="9" creationId="{1F6A2C66-68C8-2715-3D79-51D7D7AF3D7E}"/>
          </ac:spMkLst>
        </pc:spChg>
        <pc:picChg chg="del mod">
          <ac:chgData name="Karin Eggel" userId="S::k.eggel@kirchenschule.onmicrosoft.com::d936863a-294b-4aee-96e9-95eb9d5bf481" providerId="AD" clId="Web-{146C1177-F5B0-457B-B8B2-29E05AB40A30}" dt="2022-05-31T07:02:37.117" v="246"/>
          <ac:picMkLst>
            <pc:docMk/>
            <pc:sldMk cId="797054417" sldId="427"/>
            <ac:picMk id="3" creationId="{9C9101DB-C137-A86D-3225-9A6C415E3867}"/>
          </ac:picMkLst>
        </pc:picChg>
        <pc:picChg chg="del mod">
          <ac:chgData name="Karin Eggel" userId="S::k.eggel@kirchenschule.onmicrosoft.com::d936863a-294b-4aee-96e9-95eb9d5bf481" providerId="AD" clId="Web-{146C1177-F5B0-457B-B8B2-29E05AB40A30}" dt="2022-05-31T07:02:39.742" v="247"/>
          <ac:picMkLst>
            <pc:docMk/>
            <pc:sldMk cId="797054417" sldId="427"/>
            <ac:picMk id="7" creationId="{5826F821-729B-6B49-2C0C-FEFC4305E253}"/>
          </ac:picMkLst>
        </pc:picChg>
        <pc:picChg chg="mod modCrop">
          <ac:chgData name="Karin Eggel" userId="S::k.eggel@kirchenschule.onmicrosoft.com::d936863a-294b-4aee-96e9-95eb9d5bf481" providerId="AD" clId="Web-{146C1177-F5B0-457B-B8B2-29E05AB40A30}" dt="2022-05-31T07:40:09.255" v="617" actId="1076"/>
          <ac:picMkLst>
            <pc:docMk/>
            <pc:sldMk cId="797054417" sldId="427"/>
            <ac:picMk id="10" creationId="{78D4C688-6DCD-3EE9-DADC-1DEC383518C0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7:42:42.102" v="632" actId="1076"/>
        <pc:sldMkLst>
          <pc:docMk/>
          <pc:sldMk cId="4166613365" sldId="435"/>
        </pc:sldMkLst>
        <pc:spChg chg="add del mod">
          <ac:chgData name="Karin Eggel" userId="S::k.eggel@kirchenschule.onmicrosoft.com::d936863a-294b-4aee-96e9-95eb9d5bf481" providerId="AD" clId="Web-{146C1177-F5B0-457B-B8B2-29E05AB40A30}" dt="2022-05-31T06:52:01.023" v="165"/>
          <ac:spMkLst>
            <pc:docMk/>
            <pc:sldMk cId="4166613365" sldId="435"/>
            <ac:spMk id="2" creationId="{1F89998B-35D6-E215-6A02-6F55C7CD2764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5:10.559" v="540" actId="20577"/>
          <ac:spMkLst>
            <pc:docMk/>
            <pc:sldMk cId="4166613365" sldId="435"/>
            <ac:spMk id="3" creationId="{61B43251-9E9A-0CA9-5DFE-1D721336390E}"/>
          </ac:spMkLst>
        </pc:spChg>
        <pc:spChg chg="del">
          <ac:chgData name="Karin Eggel" userId="S::k.eggel@kirchenschule.onmicrosoft.com::d936863a-294b-4aee-96e9-95eb9d5bf481" providerId="AD" clId="Web-{146C1177-F5B0-457B-B8B2-29E05AB40A30}" dt="2022-05-31T06:51:57.022" v="162"/>
          <ac:spMkLst>
            <pc:docMk/>
            <pc:sldMk cId="4166613365" sldId="435"/>
            <ac:spMk id="5" creationId="{8608FDE4-DCCE-9D6D-318A-6E85548C18C5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4:02.886" v="533" actId="20577"/>
          <ac:spMkLst>
            <pc:docMk/>
            <pc:sldMk cId="4166613365" sldId="435"/>
            <ac:spMk id="7" creationId="{C164D23D-FC7F-E8D8-8810-2CEFD133BC30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42:42.102" v="632" actId="1076"/>
          <ac:spMkLst>
            <pc:docMk/>
            <pc:sldMk cId="4166613365" sldId="435"/>
            <ac:spMk id="9" creationId="{DEEE7D26-9522-BAA7-0FEF-50ED5FDC7408}"/>
          </ac:spMkLst>
        </pc:spChg>
        <pc:picChg chg="add mod modCrop">
          <ac:chgData name="Karin Eggel" userId="S::k.eggel@kirchenschule.onmicrosoft.com::d936863a-294b-4aee-96e9-95eb9d5bf481" providerId="AD" clId="Web-{146C1177-F5B0-457B-B8B2-29E05AB40A30}" dt="2022-05-31T07:42:04.742" v="622" actId="1076"/>
          <ac:picMkLst>
            <pc:docMk/>
            <pc:sldMk cId="4166613365" sldId="435"/>
            <ac:picMk id="8" creationId="{3D7DCC82-DC28-4EDD-58F6-F9B7419D50F3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7:43:53.776" v="646" actId="1076"/>
        <pc:sldMkLst>
          <pc:docMk/>
          <pc:sldMk cId="3202640496" sldId="436"/>
        </pc:sldMkLst>
        <pc:spChg chg="add mod">
          <ac:chgData name="Karin Eggel" userId="S::k.eggel@kirchenschule.onmicrosoft.com::d936863a-294b-4aee-96e9-95eb9d5bf481" providerId="AD" clId="Web-{146C1177-F5B0-457B-B8B2-29E05AB40A30}" dt="2022-05-31T07:43:53.776" v="646" actId="1076"/>
          <ac:spMkLst>
            <pc:docMk/>
            <pc:sldMk cId="3202640496" sldId="436"/>
            <ac:spMk id="7" creationId="{D88CEC33-F0EF-F4BD-4D02-F7B907A01888}"/>
          </ac:spMkLst>
        </pc:spChg>
        <pc:graphicFrameChg chg="add del modGraphic">
          <ac:chgData name="Karin Eggel" userId="S::k.eggel@kirchenschule.onmicrosoft.com::d936863a-294b-4aee-96e9-95eb9d5bf481" providerId="AD" clId="Web-{146C1177-F5B0-457B-B8B2-29E05AB40A30}" dt="2022-05-31T06:59:30.878" v="216"/>
          <ac:graphicFrameMkLst>
            <pc:docMk/>
            <pc:sldMk cId="3202640496" sldId="436"/>
            <ac:graphicFrameMk id="2" creationId="{39A02E84-1F60-8D82-2266-32F813CC9C78}"/>
          </ac:graphicFrameMkLst>
        </pc:graphicFrameChg>
        <pc:picChg chg="mod">
          <ac:chgData name="Karin Eggel" userId="S::k.eggel@kirchenschule.onmicrosoft.com::d936863a-294b-4aee-96e9-95eb9d5bf481" providerId="AD" clId="Web-{146C1177-F5B0-457B-B8B2-29E05AB40A30}" dt="2022-05-31T07:08:35.158" v="327" actId="1076"/>
          <ac:picMkLst>
            <pc:docMk/>
            <pc:sldMk cId="3202640496" sldId="436"/>
            <ac:picMk id="3" creationId="{6192EE64-E42A-90F8-CF75-60D32D8B94C2}"/>
          </ac:picMkLst>
        </pc:picChg>
      </pc:sldChg>
      <pc:sldChg chg="addSp delSp modSp del">
        <pc:chgData name="Karin Eggel" userId="S::k.eggel@kirchenschule.onmicrosoft.com::d936863a-294b-4aee-96e9-95eb9d5bf481" providerId="AD" clId="Web-{146C1177-F5B0-457B-B8B2-29E05AB40A30}" dt="2022-05-31T07:32:56.243" v="524"/>
        <pc:sldMkLst>
          <pc:docMk/>
          <pc:sldMk cId="2682710874" sldId="449"/>
        </pc:sldMkLst>
        <pc:spChg chg="mod">
          <ac:chgData name="Karin Eggel" userId="S::k.eggel@kirchenschule.onmicrosoft.com::d936863a-294b-4aee-96e9-95eb9d5bf481" providerId="AD" clId="Web-{146C1177-F5B0-457B-B8B2-29E05AB40A30}" dt="2022-05-31T07:14:27.995" v="344" actId="14100"/>
          <ac:spMkLst>
            <pc:docMk/>
            <pc:sldMk cId="2682710874" sldId="449"/>
            <ac:spMk id="2" creationId="{FCB11593-4E1C-23B7-DAC2-3E2CD79BBF55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14:18.214" v="340"/>
          <ac:spMkLst>
            <pc:docMk/>
            <pc:sldMk cId="2682710874" sldId="449"/>
            <ac:spMk id="3" creationId="{EE7F07FC-1BC8-B77D-F5EA-A3022587A99A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09:53.644" v="338" actId="1076"/>
          <ac:spMkLst>
            <pc:docMk/>
            <pc:sldMk cId="2682710874" sldId="449"/>
            <ac:spMk id="5" creationId="{48690380-7AA3-530B-2EF6-37F368074C5F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09:07.127" v="330"/>
          <ac:spMkLst>
            <pc:docMk/>
            <pc:sldMk cId="2682710874" sldId="449"/>
            <ac:spMk id="6" creationId="{713E5D7C-4349-C2DE-ABFB-F8483BCF8A98}"/>
          </ac:spMkLst>
        </pc:spChg>
      </pc:sldChg>
      <pc:sldChg chg="addSp delSp modSp">
        <pc:chgData name="Karin Eggel" userId="S::k.eggel@kirchenschule.onmicrosoft.com::d936863a-294b-4aee-96e9-95eb9d5bf481" providerId="AD" clId="Web-{146C1177-F5B0-457B-B8B2-29E05AB40A30}" dt="2022-05-31T07:43:33.807" v="640" actId="14100"/>
        <pc:sldMkLst>
          <pc:docMk/>
          <pc:sldMk cId="2813000737" sldId="450"/>
        </pc:sldMkLst>
        <pc:spChg chg="add del mod">
          <ac:chgData name="Karin Eggel" userId="S::k.eggel@kirchenschule.onmicrosoft.com::d936863a-294b-4aee-96e9-95eb9d5bf481" providerId="AD" clId="Web-{146C1177-F5B0-457B-B8B2-29E05AB40A30}" dt="2022-05-31T06:50:36.270" v="155"/>
          <ac:spMkLst>
            <pc:docMk/>
            <pc:sldMk cId="2813000737" sldId="450"/>
            <ac:spMk id="2" creationId="{6D0BD417-3877-0C52-6CD1-188CB843F7CF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43:33.807" v="640" actId="14100"/>
          <ac:spMkLst>
            <pc:docMk/>
            <pc:sldMk cId="2813000737" sldId="450"/>
            <ac:spMk id="3" creationId="{A4E1D971-9E57-0987-4437-274E6A31B2B4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25:37.700" v="495" actId="1076"/>
          <ac:spMkLst>
            <pc:docMk/>
            <pc:sldMk cId="2813000737" sldId="450"/>
            <ac:spMk id="7" creationId="{ED108F65-D585-2E09-6514-9A9442593535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6:41:03.177" v="2" actId="20577"/>
          <ac:spMkLst>
            <pc:docMk/>
            <pc:sldMk cId="2813000737" sldId="450"/>
            <ac:spMk id="11" creationId="{EB74D6AD-780B-0DC8-F8A7-504345AC51A7}"/>
          </ac:spMkLst>
        </pc:spChg>
        <pc:picChg chg="mod">
          <ac:chgData name="Karin Eggel" userId="S::k.eggel@kirchenschule.onmicrosoft.com::d936863a-294b-4aee-96e9-95eb9d5bf481" providerId="AD" clId="Web-{146C1177-F5B0-457B-B8B2-29E05AB40A30}" dt="2022-05-31T07:25:41.872" v="496" actId="1076"/>
          <ac:picMkLst>
            <pc:docMk/>
            <pc:sldMk cId="2813000737" sldId="450"/>
            <ac:picMk id="9" creationId="{EE761ADC-AD80-799B-5295-12A9D78E6EDF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8:05:26.357" v="939" actId="20577"/>
        <pc:sldMkLst>
          <pc:docMk/>
          <pc:sldMk cId="2776638242" sldId="451"/>
        </pc:sldMkLst>
        <pc:spChg chg="add del">
          <ac:chgData name="Karin Eggel" userId="S::k.eggel@kirchenschule.onmicrosoft.com::d936863a-294b-4aee-96e9-95eb9d5bf481" providerId="AD" clId="Web-{146C1177-F5B0-457B-B8B2-29E05AB40A30}" dt="2022-05-31T07:36:33.827" v="572"/>
          <ac:spMkLst>
            <pc:docMk/>
            <pc:sldMk cId="2776638242" sldId="451"/>
            <ac:spMk id="4" creationId="{AD11EB0E-D359-AC50-ED79-DB9E4FCF8C3A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8:05:26.357" v="939" actId="20577"/>
          <ac:spMkLst>
            <pc:docMk/>
            <pc:sldMk cId="2776638242" sldId="451"/>
            <ac:spMk id="5" creationId="{6EFAB837-3807-4CE4-8789-48F9A2805BDE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36:46.734" v="580"/>
          <ac:spMkLst>
            <pc:docMk/>
            <pc:sldMk cId="2776638242" sldId="451"/>
            <ac:spMk id="6" creationId="{713E5D7C-4349-C2DE-ABFB-F8483BCF8A98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38:50.753" v="607" actId="1076"/>
          <ac:spMkLst>
            <pc:docMk/>
            <pc:sldMk cId="2776638242" sldId="451"/>
            <ac:spMk id="8" creationId="{6323C142-F609-E180-16C5-4628C003A524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8:01:08.897" v="937" actId="1076"/>
          <ac:spMkLst>
            <pc:docMk/>
            <pc:sldMk cId="2776638242" sldId="451"/>
            <ac:spMk id="9" creationId="{AD2A991E-FDEF-FEAE-8444-C5A77B827E45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8:00:13.505" v="925" actId="20577"/>
          <ac:spMkLst>
            <pc:docMk/>
            <pc:sldMk cId="2776638242" sldId="451"/>
            <ac:spMk id="11" creationId="{F5AF5110-747F-1F24-5AC0-1462B347DAB3}"/>
          </ac:spMkLst>
        </pc:spChg>
        <pc:spChg chg="add del">
          <ac:chgData name="Karin Eggel" userId="S::k.eggel@kirchenschule.onmicrosoft.com::d936863a-294b-4aee-96e9-95eb9d5bf481" providerId="AD" clId="Web-{146C1177-F5B0-457B-B8B2-29E05AB40A30}" dt="2022-05-31T07:36:55.796" v="581"/>
          <ac:spMkLst>
            <pc:docMk/>
            <pc:sldMk cId="2776638242" sldId="451"/>
            <ac:spMk id="1038" creationId="{511031CB-24A7-4795-8A78-DEED6E1CBA2F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36:26.046" v="571"/>
          <ac:spMkLst>
            <pc:docMk/>
            <pc:sldMk cId="2776638242" sldId="451"/>
            <ac:spMk id="13316" creationId="{259FE72B-B74C-CC93-C56E-2330F7F367D5}"/>
          </ac:spMkLst>
        </pc:spChg>
        <pc:spChg chg="add del">
          <ac:chgData name="Karin Eggel" userId="S::k.eggel@kirchenschule.onmicrosoft.com::d936863a-294b-4aee-96e9-95eb9d5bf481" providerId="AD" clId="Web-{146C1177-F5B0-457B-B8B2-29E05AB40A30}" dt="2022-05-31T07:36:03.139" v="560"/>
          <ac:spMkLst>
            <pc:docMk/>
            <pc:sldMk cId="2776638242" sldId="451"/>
            <ac:spMk id="13351" creationId="{7D07B7BC-3270-4CF3-A7AA-0937908AD58A}"/>
          </ac:spMkLst>
        </pc:spChg>
        <pc:grpChg chg="add del">
          <ac:chgData name="Karin Eggel" userId="S::k.eggel@kirchenschule.onmicrosoft.com::d936863a-294b-4aee-96e9-95eb9d5bf481" providerId="AD" clId="Web-{146C1177-F5B0-457B-B8B2-29E05AB40A30}" dt="2022-05-31T07:36:03.139" v="561"/>
          <ac:grpSpMkLst>
            <pc:docMk/>
            <pc:sldMk cId="2776638242" sldId="451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146C1177-F5B0-457B-B8B2-29E05AB40A30}" dt="2022-05-31T07:36:03.139" v="562"/>
          <ac:grpSpMkLst>
            <pc:docMk/>
            <pc:sldMk cId="2776638242" sldId="451"/>
            <ac:grpSpMk id="13362" creationId="{B21CE605-3A03-402B-BB38-A81222A0BE93}"/>
          </ac:grpSpMkLst>
        </pc:grpChg>
        <pc:picChg chg="add del mod">
          <ac:chgData name="Karin Eggel" userId="S::k.eggel@kirchenschule.onmicrosoft.com::d936863a-294b-4aee-96e9-95eb9d5bf481" providerId="AD" clId="Web-{146C1177-F5B0-457B-B8B2-29E05AB40A30}" dt="2022-05-31T06:50:02.676" v="150"/>
          <ac:picMkLst>
            <pc:docMk/>
            <pc:sldMk cId="2776638242" sldId="451"/>
            <ac:picMk id="2" creationId="{D6C1CD5F-8B33-5102-55A6-564E7EF2FF86}"/>
          </ac:picMkLst>
        </pc:picChg>
        <pc:picChg chg="del">
          <ac:chgData name="Karin Eggel" userId="S::k.eggel@kirchenschule.onmicrosoft.com::d936863a-294b-4aee-96e9-95eb9d5bf481" providerId="AD" clId="Web-{146C1177-F5B0-457B-B8B2-29E05AB40A30}" dt="2022-05-31T06:49:39.409" v="147"/>
          <ac:picMkLst>
            <pc:docMk/>
            <pc:sldMk cId="2776638242" sldId="451"/>
            <ac:picMk id="3" creationId="{E7DC0155-462B-2A3B-BF13-BB9DF24A7AEE}"/>
          </ac:picMkLst>
        </pc:picChg>
        <pc:picChg chg="del">
          <ac:chgData name="Karin Eggel" userId="S::k.eggel@kirchenschule.onmicrosoft.com::d936863a-294b-4aee-96e9-95eb9d5bf481" providerId="AD" clId="Web-{146C1177-F5B0-457B-B8B2-29E05AB40A30}" dt="2022-05-31T06:50:10.410" v="151"/>
          <ac:picMkLst>
            <pc:docMk/>
            <pc:sldMk cId="2776638242" sldId="451"/>
            <ac:picMk id="7" creationId="{8B0EDC43-0793-A678-79D1-681DE9F7576A}"/>
          </ac:picMkLst>
        </pc:picChg>
        <pc:picChg chg="add del mod">
          <ac:chgData name="Karin Eggel" userId="S::k.eggel@kirchenschule.onmicrosoft.com::d936863a-294b-4aee-96e9-95eb9d5bf481" providerId="AD" clId="Web-{146C1177-F5B0-457B-B8B2-29E05AB40A30}" dt="2022-05-31T07:51:32.398" v="796"/>
          <ac:picMkLst>
            <pc:docMk/>
            <pc:sldMk cId="2776638242" sldId="451"/>
            <ac:picMk id="10" creationId="{39A1B93B-8E2F-D797-020B-2D1137AE7191}"/>
          </ac:picMkLst>
        </pc:picChg>
      </pc:sldChg>
      <pc:sldChg chg="addSp delSp modSp add ord replId">
        <pc:chgData name="Karin Eggel" userId="S::k.eggel@kirchenschule.onmicrosoft.com::d936863a-294b-4aee-96e9-95eb9d5bf481" providerId="AD" clId="Web-{146C1177-F5B0-457B-B8B2-29E05AB40A30}" dt="2022-05-31T15:26:47.824" v="1222" actId="1076"/>
        <pc:sldMkLst>
          <pc:docMk/>
          <pc:sldMk cId="1881635955" sldId="452"/>
        </pc:sldMkLst>
        <pc:spChg chg="add mod">
          <ac:chgData name="Karin Eggel" userId="S::k.eggel@kirchenschule.onmicrosoft.com::d936863a-294b-4aee-96e9-95eb9d5bf481" providerId="AD" clId="Web-{146C1177-F5B0-457B-B8B2-29E05AB40A30}" dt="2022-05-31T06:52:37.570" v="175" actId="20577"/>
          <ac:spMkLst>
            <pc:docMk/>
            <pc:sldMk cId="1881635955" sldId="452"/>
            <ac:spMk id="2" creationId="{2655C4C6-D3E5-176D-83DA-95817670AC60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7:35:19.466" v="542" actId="20577"/>
          <ac:spMkLst>
            <pc:docMk/>
            <pc:sldMk cId="1881635955" sldId="452"/>
            <ac:spMk id="4" creationId="{AD11EB0E-D359-AC50-ED79-DB9E4FCF8C3A}"/>
          </ac:spMkLst>
        </pc:spChg>
        <pc:spChg chg="del">
          <ac:chgData name="Karin Eggel" userId="S::k.eggel@kirchenschule.onmicrosoft.com::d936863a-294b-4aee-96e9-95eb9d5bf481" providerId="AD" clId="Web-{146C1177-F5B0-457B-B8B2-29E05AB40A30}" dt="2022-05-31T06:43:09.602" v="25"/>
          <ac:spMkLst>
            <pc:docMk/>
            <pc:sldMk cId="1881635955" sldId="452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35:48.638" v="550"/>
          <ac:spMkLst>
            <pc:docMk/>
            <pc:sldMk cId="1881635955" sldId="452"/>
            <ac:spMk id="6" creationId="{713E5D7C-4349-C2DE-ABFB-F8483BCF8A98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28:29.424" v="515"/>
          <ac:spMkLst>
            <pc:docMk/>
            <pc:sldMk cId="1881635955" sldId="452"/>
            <ac:spMk id="7" creationId="{499BF578-2A1C-95F2-A893-24279218802A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8:14.408" v="602" actId="1076"/>
          <ac:spMkLst>
            <pc:docMk/>
            <pc:sldMk cId="1881635955" sldId="452"/>
            <ac:spMk id="8" creationId="{21A5F125-AF4A-D6F8-8263-05DA7C47EA2D}"/>
          </ac:spMkLst>
        </pc:spChg>
        <pc:picChg chg="add del mod modCrop">
          <ac:chgData name="Karin Eggel" userId="S::k.eggel@kirchenschule.onmicrosoft.com::d936863a-294b-4aee-96e9-95eb9d5bf481" providerId="AD" clId="Web-{146C1177-F5B0-457B-B8B2-29E05AB40A30}" dt="2022-05-31T15:21:46.741" v="1204"/>
          <ac:picMkLst>
            <pc:docMk/>
            <pc:sldMk cId="1881635955" sldId="452"/>
            <ac:picMk id="3" creationId="{C8BE1D3F-CBB0-9C8C-FAFC-B25439BDEF41}"/>
          </ac:picMkLst>
        </pc:picChg>
        <pc:picChg chg="add mod modCrop">
          <ac:chgData name="Karin Eggel" userId="S::k.eggel@kirchenschule.onmicrosoft.com::d936863a-294b-4aee-96e9-95eb9d5bf481" providerId="AD" clId="Web-{146C1177-F5B0-457B-B8B2-29E05AB40A30}" dt="2022-05-31T15:26:47.824" v="1222" actId="1076"/>
          <ac:picMkLst>
            <pc:docMk/>
            <pc:sldMk cId="1881635955" sldId="452"/>
            <ac:picMk id="5" creationId="{58A87753-5F7D-3E89-4AAF-426087456224}"/>
          </ac:picMkLst>
        </pc:picChg>
      </pc:sldChg>
      <pc:sldChg chg="add del replId">
        <pc:chgData name="Karin Eggel" userId="S::k.eggel@kirchenschule.onmicrosoft.com::d936863a-294b-4aee-96e9-95eb9d5bf481" providerId="AD" clId="Web-{146C1177-F5B0-457B-B8B2-29E05AB40A30}" dt="2022-05-31T15:16:24.626" v="1177"/>
        <pc:sldMkLst>
          <pc:docMk/>
          <pc:sldMk cId="378351047" sldId="453"/>
        </pc:sldMkLst>
      </pc:sldChg>
      <pc:sldChg chg="add del">
        <pc:chgData name="Karin Eggel" userId="S::k.eggel@kirchenschule.onmicrosoft.com::d936863a-294b-4aee-96e9-95eb9d5bf481" providerId="AD" clId="Web-{146C1177-F5B0-457B-B8B2-29E05AB40A30}" dt="2022-05-31T15:17:56.346" v="1180"/>
        <pc:sldMkLst>
          <pc:docMk/>
          <pc:sldMk cId="807299981" sldId="453"/>
        </pc:sldMkLst>
      </pc:sldChg>
      <pc:sldChg chg="add del replId">
        <pc:chgData name="Karin Eggel" userId="S::k.eggel@kirchenschule.onmicrosoft.com::d936863a-294b-4aee-96e9-95eb9d5bf481" providerId="AD" clId="Web-{146C1177-F5B0-457B-B8B2-29E05AB40A30}" dt="2022-05-31T08:06:17.343" v="941"/>
        <pc:sldMkLst>
          <pc:docMk/>
          <pc:sldMk cId="1970872127" sldId="453"/>
        </pc:sldMkLst>
      </pc:sldChg>
      <pc:sldChg chg="addSp modSp add replId">
        <pc:chgData name="Karin Eggel" userId="S::k.eggel@kirchenschule.onmicrosoft.com::d936863a-294b-4aee-96e9-95eb9d5bf481" providerId="AD" clId="Web-{146C1177-F5B0-457B-B8B2-29E05AB40A30}" dt="2022-05-31T15:20:00.192" v="1191" actId="14100"/>
        <pc:sldMkLst>
          <pc:docMk/>
          <pc:sldMk cId="823428942" sldId="454"/>
        </pc:sldMkLst>
        <pc:spChg chg="mod">
          <ac:chgData name="Karin Eggel" userId="S::k.eggel@kirchenschule.onmicrosoft.com::d936863a-294b-4aee-96e9-95eb9d5bf481" providerId="AD" clId="Web-{146C1177-F5B0-457B-B8B2-29E05AB40A30}" dt="2022-05-31T15:18:50.644" v="1183" actId="20577"/>
          <ac:spMkLst>
            <pc:docMk/>
            <pc:sldMk cId="823428942" sldId="454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15:19:00.894" v="1184" actId="20577"/>
          <ac:spMkLst>
            <pc:docMk/>
            <pc:sldMk cId="823428942" sldId="454"/>
            <ac:spMk id="3" creationId="{BF9B1270-D2F1-11D2-35E1-0F0BCBCF8081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15:20:00.192" v="1191" actId="14100"/>
          <ac:spMkLst>
            <pc:docMk/>
            <pc:sldMk cId="823428942" sldId="454"/>
            <ac:spMk id="4" creationId="{C67EACF0-33A8-31A2-C7FB-216B6B7D8EDB}"/>
          </ac:spMkLst>
        </pc:spChg>
      </pc:sldChg>
    </pc:docChg>
  </pc:docChgLst>
  <pc:docChgLst>
    <pc:chgData name="Karin Eggel" userId="S::k.eggel@kirchenschule.onmicrosoft.com::d936863a-294b-4aee-96e9-95eb9d5bf481" providerId="AD" clId="Web-{7800DB26-95B1-42B6-873F-213067EE8701}"/>
    <pc:docChg chg="modSld">
      <pc:chgData name="Karin Eggel" userId="S::k.eggel@kirchenschule.onmicrosoft.com::d936863a-294b-4aee-96e9-95eb9d5bf481" providerId="AD" clId="Web-{7800DB26-95B1-42B6-873F-213067EE8701}" dt="2022-06-01T13:42:41.165" v="268" actId="20577"/>
      <pc:docMkLst>
        <pc:docMk/>
      </pc:docMkLst>
      <pc:sldChg chg="addSp delSp modSp">
        <pc:chgData name="Karin Eggel" userId="S::k.eggel@kirchenschule.onmicrosoft.com::d936863a-294b-4aee-96e9-95eb9d5bf481" providerId="AD" clId="Web-{7800DB26-95B1-42B6-873F-213067EE8701}" dt="2022-06-01T13:42:41.165" v="268" actId="20577"/>
        <pc:sldMkLst>
          <pc:docMk/>
          <pc:sldMk cId="3979018679" sldId="422"/>
        </pc:sldMkLst>
        <pc:spChg chg="mod">
          <ac:chgData name="Karin Eggel" userId="S::k.eggel@kirchenschule.onmicrosoft.com::d936863a-294b-4aee-96e9-95eb9d5bf481" providerId="AD" clId="Web-{7800DB26-95B1-42B6-873F-213067EE8701}" dt="2022-06-01T13:27:06.641" v="201" actId="20577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7800DB26-95B1-42B6-873F-213067EE8701}" dt="2022-06-01T13:38:24.002" v="247" actId="1076"/>
          <ac:spMkLst>
            <pc:docMk/>
            <pc:sldMk cId="3979018679" sldId="422"/>
            <ac:spMk id="6" creationId="{713E5D7C-4349-C2DE-ABFB-F8483BCF8A98}"/>
          </ac:spMkLst>
        </pc:spChg>
        <pc:spChg chg="mod">
          <ac:chgData name="Karin Eggel" userId="S::k.eggel@kirchenschule.onmicrosoft.com::d936863a-294b-4aee-96e9-95eb9d5bf481" providerId="AD" clId="Web-{7800DB26-95B1-42B6-873F-213067EE8701}" dt="2022-06-01T13:33:52.276" v="205" actId="20577"/>
          <ac:spMkLst>
            <pc:docMk/>
            <pc:sldMk cId="3979018679" sldId="422"/>
            <ac:spMk id="7" creationId="{65742403-8DE8-560C-B1A7-4539E6DD2ED7}"/>
          </ac:spMkLst>
        </pc:spChg>
        <pc:spChg chg="del mod">
          <ac:chgData name="Karin Eggel" userId="S::k.eggel@kirchenschule.onmicrosoft.com::d936863a-294b-4aee-96e9-95eb9d5bf481" providerId="AD" clId="Web-{7800DB26-95B1-42B6-873F-213067EE8701}" dt="2022-06-01T13:37:34.094" v="239"/>
          <ac:spMkLst>
            <pc:docMk/>
            <pc:sldMk cId="3979018679" sldId="422"/>
            <ac:spMk id="10" creationId="{90883BB9-7EC9-A2B9-5A0D-C8806E0DEBB7}"/>
          </ac:spMkLst>
        </pc:spChg>
        <pc:spChg chg="add mod">
          <ac:chgData name="Karin Eggel" userId="S::k.eggel@kirchenschule.onmicrosoft.com::d936863a-294b-4aee-96e9-95eb9d5bf481" providerId="AD" clId="Web-{7800DB26-95B1-42B6-873F-213067EE8701}" dt="2022-06-01T13:42:41.165" v="268" actId="20577"/>
          <ac:spMkLst>
            <pc:docMk/>
            <pc:sldMk cId="3979018679" sldId="422"/>
            <ac:spMk id="11" creationId="{AA2C96D2-3AA3-BA79-AB31-9CA8792327CA}"/>
          </ac:spMkLst>
        </pc:spChg>
        <pc:graphicFrameChg chg="add del mod modGraphic">
          <ac:chgData name="Karin Eggel" userId="S::k.eggel@kirchenschule.onmicrosoft.com::d936863a-294b-4aee-96e9-95eb9d5bf481" providerId="AD" clId="Web-{7800DB26-95B1-42B6-873F-213067EE8701}" dt="2022-06-01T13:38:41.143" v="251"/>
          <ac:graphicFrameMkLst>
            <pc:docMk/>
            <pc:sldMk cId="3979018679" sldId="422"/>
            <ac:graphicFrameMk id="9" creationId="{03525ABE-141D-C21B-8216-DEF8037717A6}"/>
          </ac:graphicFrameMkLst>
        </pc:graphicFrameChg>
        <pc:picChg chg="mod">
          <ac:chgData name="Karin Eggel" userId="S::k.eggel@kirchenschule.onmicrosoft.com::d936863a-294b-4aee-96e9-95eb9d5bf481" providerId="AD" clId="Web-{7800DB26-95B1-42B6-873F-213067EE8701}" dt="2022-06-01T13:19:41.786" v="76" actId="1076"/>
          <ac:picMkLst>
            <pc:docMk/>
            <pc:sldMk cId="3979018679" sldId="422"/>
            <ac:picMk id="3" creationId="{E375BD7C-8717-E9DD-C9F1-393E08ECA516}"/>
          </ac:picMkLst>
        </pc:picChg>
      </pc:sldChg>
      <pc:sldChg chg="delSp">
        <pc:chgData name="Karin Eggel" userId="S::k.eggel@kirchenschule.onmicrosoft.com::d936863a-294b-4aee-96e9-95eb9d5bf481" providerId="AD" clId="Web-{7800DB26-95B1-42B6-873F-213067EE8701}" dt="2022-06-01T13:08:16.956" v="0"/>
        <pc:sldMkLst>
          <pc:docMk/>
          <pc:sldMk cId="3202640496" sldId="436"/>
        </pc:sldMkLst>
        <pc:spChg chg="del">
          <ac:chgData name="Karin Eggel" userId="S::k.eggel@kirchenschule.onmicrosoft.com::d936863a-294b-4aee-96e9-95eb9d5bf481" providerId="AD" clId="Web-{7800DB26-95B1-42B6-873F-213067EE8701}" dt="2022-06-01T13:08:16.956" v="0"/>
          <ac:spMkLst>
            <pc:docMk/>
            <pc:sldMk cId="3202640496" sldId="436"/>
            <ac:spMk id="2" creationId="{ACE51817-0ADB-5FEF-CD9F-1142F44091D7}"/>
          </ac:spMkLst>
        </pc:spChg>
      </pc:sldChg>
    </pc:docChg>
  </pc:docChgLst>
  <pc:docChgLst>
    <pc:chgData name="Karin Eggel" userId="S::k.eggel@kirchenschule.onmicrosoft.com::d936863a-294b-4aee-96e9-95eb9d5bf481" providerId="AD" clId="Web-{06811C3C-1BC9-4DCF-8ED5-8472BFD0D219}"/>
    <pc:docChg chg="modSld">
      <pc:chgData name="Karin Eggel" userId="S::k.eggel@kirchenschule.onmicrosoft.com::d936863a-294b-4aee-96e9-95eb9d5bf481" providerId="AD" clId="Web-{06811C3C-1BC9-4DCF-8ED5-8472BFD0D219}" dt="2022-05-03T18:03:28.931" v="76" actId="20577"/>
      <pc:docMkLst>
        <pc:docMk/>
      </pc:docMkLst>
      <pc:sldChg chg="modSp">
        <pc:chgData name="Karin Eggel" userId="S::k.eggel@kirchenschule.onmicrosoft.com::d936863a-294b-4aee-96e9-95eb9d5bf481" providerId="AD" clId="Web-{06811C3C-1BC9-4DCF-8ED5-8472BFD0D219}" dt="2022-05-03T18:03:28.931" v="76" actId="20577"/>
        <pc:sldMkLst>
          <pc:docMk/>
          <pc:sldMk cId="0" sldId="398"/>
        </pc:sldMkLst>
        <pc:spChg chg="mod">
          <ac:chgData name="Karin Eggel" userId="S::k.eggel@kirchenschule.onmicrosoft.com::d936863a-294b-4aee-96e9-95eb9d5bf481" providerId="AD" clId="Web-{06811C3C-1BC9-4DCF-8ED5-8472BFD0D219}" dt="2022-05-03T18:00:33.363" v="51" actId="20577"/>
          <ac:spMkLst>
            <pc:docMk/>
            <pc:sldMk cId="0" sldId="398"/>
            <ac:spMk id="9218" creationId="{D0770D6F-94D1-7D7A-72E9-D96B15F912A1}"/>
          </ac:spMkLst>
        </pc:spChg>
        <pc:spChg chg="mod">
          <ac:chgData name="Karin Eggel" userId="S::k.eggel@kirchenschule.onmicrosoft.com::d936863a-294b-4aee-96e9-95eb9d5bf481" providerId="AD" clId="Web-{06811C3C-1BC9-4DCF-8ED5-8472BFD0D219}" dt="2022-05-03T18:03:28.931" v="76" actId="20577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Karin Eggel" userId="S::k.eggel@kirchenschule.onmicrosoft.com::d936863a-294b-4aee-96e9-95eb9d5bf481" providerId="AD" clId="Web-{04DF8708-E902-46EE-8451-DBBC556E5427}"/>
    <pc:docChg chg="modSld">
      <pc:chgData name="Karin Eggel" userId="S::k.eggel@kirchenschule.onmicrosoft.com::d936863a-294b-4aee-96e9-95eb9d5bf481" providerId="AD" clId="Web-{04DF8708-E902-46EE-8451-DBBC556E5427}" dt="2022-05-03T17:39:44.582" v="43"/>
      <pc:docMkLst>
        <pc:docMk/>
      </pc:docMkLst>
      <pc:sldChg chg="addSp delSp modSp">
        <pc:chgData name="Karin Eggel" userId="S::k.eggel@kirchenschule.onmicrosoft.com::d936863a-294b-4aee-96e9-95eb9d5bf481" providerId="AD" clId="Web-{04DF8708-E902-46EE-8451-DBBC556E5427}" dt="2022-05-03T17:39:44.582" v="43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04DF8708-E902-46EE-8451-DBBC556E5427}" dt="2022-05-03T17:39:31.957" v="39" actId="14100"/>
          <ac:spMkLst>
            <pc:docMk/>
            <pc:sldMk cId="0" sldId="316"/>
            <ac:spMk id="2" creationId="{FDC2BD23-A291-2A11-DED1-3D16F177E088}"/>
          </ac:spMkLst>
        </pc:spChg>
        <pc:spChg chg="add del mod">
          <ac:chgData name="Karin Eggel" userId="S::k.eggel@kirchenschule.onmicrosoft.com::d936863a-294b-4aee-96e9-95eb9d5bf481" providerId="AD" clId="Web-{04DF8708-E902-46EE-8451-DBBC556E5427}" dt="2022-05-03T17:39:44.582" v="43"/>
          <ac:spMkLst>
            <pc:docMk/>
            <pc:sldMk cId="0" sldId="316"/>
            <ac:spMk id="3" creationId="{03385129-9F46-49E6-81E4-46D2DA14F064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E8C5A7F9-EF18-48B3-94EE-A4B56EE4366E}"/>
    <pc:docChg chg="addSld delSld modSld sldOrd">
      <pc:chgData name="Marina Schlaemmer" userId="S::marina.schlaemmer@kirchenschule.onmicrosoft.com::30cc129f-50a4-4247-8378-1c0014c612f2" providerId="AD" clId="Web-{E8C5A7F9-EF18-48B3-94EE-A4B56EE4366E}" dt="2022-05-23T17:39:10.247" v="1818"/>
      <pc:docMkLst>
        <pc:docMk/>
      </pc:docMkLst>
      <pc:sldChg chg="addSp modSp">
        <pc:chgData name="Marina Schlaemmer" userId="S::marina.schlaemmer@kirchenschule.onmicrosoft.com::30cc129f-50a4-4247-8378-1c0014c612f2" providerId="AD" clId="Web-{E8C5A7F9-EF18-48B3-94EE-A4B56EE4366E}" dt="2022-05-23T17:20:49.922" v="1361" actId="1076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4:41:20.241" v="49" actId="20577"/>
          <ac:spMkLst>
            <pc:docMk/>
            <pc:sldMk cId="0" sldId="316"/>
            <ac:spMk id="2" creationId="{FDC2BD23-A291-2A11-DED1-3D16F177E088}"/>
          </ac:spMkLst>
        </pc:spChg>
        <pc:picChg chg="add mod">
          <ac:chgData name="Marina Schlaemmer" userId="S::marina.schlaemmer@kirchenschule.onmicrosoft.com::30cc129f-50a4-4247-8378-1c0014c612f2" providerId="AD" clId="Web-{E8C5A7F9-EF18-48B3-94EE-A4B56EE4366E}" dt="2022-05-23T17:20:49.922" v="1361" actId="1076"/>
          <ac:picMkLst>
            <pc:docMk/>
            <pc:sldMk cId="0" sldId="316"/>
            <ac:picMk id="3" creationId="{023BFE07-C340-3920-6CF4-B48DBADE1E49}"/>
          </ac:picMkLst>
        </pc:picChg>
      </pc:sldChg>
      <pc:sldChg chg="modSp">
        <pc:chgData name="Marina Schlaemmer" userId="S::marina.schlaemmer@kirchenschule.onmicrosoft.com::30cc129f-50a4-4247-8378-1c0014c612f2" providerId="AD" clId="Web-{E8C5A7F9-EF18-48B3-94EE-A4B56EE4366E}" dt="2022-05-23T17:10:14.656" v="1105" actId="20577"/>
        <pc:sldMkLst>
          <pc:docMk/>
          <pc:sldMk cId="0" sldId="317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23:54.123" v="309" actId="1076"/>
          <ac:spMkLst>
            <pc:docMk/>
            <pc:sldMk cId="0" sldId="317"/>
            <ac:spMk id="8194" creationId="{B2C54AFF-E243-4198-92AB-E9FC135B6FED}"/>
          </ac:spMkLst>
        </pc:spChg>
        <pc:graphicFrameChg chg="modGraphic">
          <ac:chgData name="Marina Schlaemmer" userId="S::marina.schlaemmer@kirchenschule.onmicrosoft.com::30cc129f-50a4-4247-8378-1c0014c612f2" providerId="AD" clId="Web-{E8C5A7F9-EF18-48B3-94EE-A4B56EE4366E}" dt="2022-05-23T17:10:14.656" v="1105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addSp modSp del">
        <pc:chgData name="Marina Schlaemmer" userId="S::marina.schlaemmer@kirchenschule.onmicrosoft.com::30cc129f-50a4-4247-8378-1c0014c612f2" providerId="AD" clId="Web-{E8C5A7F9-EF18-48B3-94EE-A4B56EE4366E}" dt="2022-05-23T17:12:48.379" v="1125"/>
        <pc:sldMkLst>
          <pc:docMk/>
          <pc:sldMk cId="0" sldId="389"/>
        </pc:sldMkLst>
        <pc:spChg chg="add">
          <ac:chgData name="Marina Schlaemmer" userId="S::marina.schlaemmer@kirchenschule.onmicrosoft.com::30cc129f-50a4-4247-8378-1c0014c612f2" providerId="AD" clId="Web-{E8C5A7F9-EF18-48B3-94EE-A4B56EE4366E}" dt="2022-05-23T14:34:08.744" v="14"/>
          <ac:spMkLst>
            <pc:docMk/>
            <pc:sldMk cId="0" sldId="389"/>
            <ac:spMk id="2" creationId="{83C06FE4-9843-B050-7007-BFF8274F0E27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12:09.097" v="1117" actId="1076"/>
          <ac:spMkLst>
            <pc:docMk/>
            <pc:sldMk cId="0" sldId="389"/>
            <ac:spMk id="39940" creationId="{C0A32712-B60F-1543-1601-B5D92F890F3E}"/>
          </ac:spMkLst>
        </pc:spChg>
      </pc:sldChg>
      <pc:sldChg chg="addSp delSp modSp delAnim">
        <pc:chgData name="Marina Schlaemmer" userId="S::marina.schlaemmer@kirchenschule.onmicrosoft.com::30cc129f-50a4-4247-8378-1c0014c612f2" providerId="AD" clId="Web-{E8C5A7F9-EF18-48B3-94EE-A4B56EE4366E}" dt="2022-05-23T15:45:48.035" v="363"/>
        <pc:sldMkLst>
          <pc:docMk/>
          <pc:sldMk cId="0" sldId="398"/>
        </pc:sldMkLst>
        <pc:spChg chg="add del">
          <ac:chgData name="Marina Schlaemmer" userId="S::marina.schlaemmer@kirchenschule.onmicrosoft.com::30cc129f-50a4-4247-8378-1c0014c612f2" providerId="AD" clId="Web-{E8C5A7F9-EF18-48B3-94EE-A4B56EE4366E}" dt="2022-05-23T15:04:55.972" v="129"/>
          <ac:spMkLst>
            <pc:docMk/>
            <pc:sldMk cId="0" sldId="398"/>
            <ac:spMk id="2" creationId="{F9E31D26-62AA-ECA7-2C46-FD7BC21CE2FC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12:11.359" v="179"/>
          <ac:spMkLst>
            <pc:docMk/>
            <pc:sldMk cId="0" sldId="398"/>
            <ac:spMk id="3" creationId="{1A4200F5-8311-553B-224A-7C96E37F8898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34:07.881" v="330"/>
          <ac:spMkLst>
            <pc:docMk/>
            <pc:sldMk cId="0" sldId="398"/>
            <ac:spMk id="5" creationId="{4CA2A514-EE29-D8AF-4636-25BCB60DC38F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34:02.928" v="329"/>
          <ac:spMkLst>
            <pc:docMk/>
            <pc:sldMk cId="0" sldId="398"/>
            <ac:spMk id="6" creationId="{708EA659-A671-8805-8F33-935A396A34D1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34:48.040" v="333"/>
          <ac:spMkLst>
            <pc:docMk/>
            <pc:sldMk cId="0" sldId="398"/>
            <ac:spMk id="7" creationId="{AA676284-881D-FA4D-954A-7C4508FA6E27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45:48.035" v="363"/>
          <ac:spMkLst>
            <pc:docMk/>
            <pc:sldMk cId="0" sldId="398"/>
            <ac:spMk id="8" creationId="{8EA1A953-D437-8CFE-81CD-108A1000A302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45:34.769" v="361" actId="1076"/>
          <ac:spMkLst>
            <pc:docMk/>
            <pc:sldMk cId="0" sldId="398"/>
            <ac:spMk id="86" creationId="{52E5A063-571D-4461-9869-B3E93F6E69DD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40:53.610" v="346" actId="1076"/>
          <ac:spMkLst>
            <pc:docMk/>
            <pc:sldMk cId="0" sldId="398"/>
            <ac:spMk id="9218" creationId="{D0770D6F-94D1-7D7A-72E9-D96B15F912A1}"/>
          </ac:spMkLst>
        </pc:spChg>
        <pc:spChg chg="del mod">
          <ac:chgData name="Marina Schlaemmer" userId="S::marina.schlaemmer@kirchenschule.onmicrosoft.com::30cc129f-50a4-4247-8378-1c0014c612f2" providerId="AD" clId="Web-{E8C5A7F9-EF18-48B3-94EE-A4B56EE4366E}" dt="2022-05-23T15:30:53.369" v="316"/>
          <ac:spMkLst>
            <pc:docMk/>
            <pc:sldMk cId="0" sldId="398"/>
            <ac:spMk id="9219" creationId="{08590DE7-570E-CE7F-3EF2-36948FC3AFA1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5:30:59.478" v="317"/>
          <ac:picMkLst>
            <pc:docMk/>
            <pc:sldMk cId="0" sldId="398"/>
            <ac:picMk id="4" creationId="{E49CB039-4EDD-CA03-E1C3-7DCF8188D064}"/>
          </ac:picMkLst>
        </pc:picChg>
      </pc:sldChg>
      <pc:sldChg chg="addSp del">
        <pc:chgData name="Marina Schlaemmer" userId="S::marina.schlaemmer@kirchenschule.onmicrosoft.com::30cc129f-50a4-4247-8378-1c0014c612f2" providerId="AD" clId="Web-{E8C5A7F9-EF18-48B3-94EE-A4B56EE4366E}" dt="2022-05-23T15:44:09.748" v="351"/>
        <pc:sldMkLst>
          <pc:docMk/>
          <pc:sldMk cId="0" sldId="399"/>
        </pc:sldMkLst>
        <pc:grpChg chg="add">
          <ac:chgData name="Marina Schlaemmer" userId="S::marina.schlaemmer@kirchenschule.onmicrosoft.com::30cc129f-50a4-4247-8378-1c0014c612f2" providerId="AD" clId="Web-{E8C5A7F9-EF18-48B3-94EE-A4B56EE4366E}" dt="2022-05-23T15:43:33.074" v="347"/>
          <ac:grpSpMkLst>
            <pc:docMk/>
            <pc:sldMk cId="0" sldId="399"/>
            <ac:grpSpMk id="3" creationId="{59F0B89A-0BC6-B436-47E9-B1A7E179E1CC}"/>
          </ac:grpSpMkLst>
        </pc:grpChg>
      </pc:sldChg>
      <pc:sldChg chg="modSp ord">
        <pc:chgData name="Marina Schlaemmer" userId="S::marina.schlaemmer@kirchenschule.onmicrosoft.com::30cc129f-50a4-4247-8378-1c0014c612f2" providerId="AD" clId="Web-{E8C5A7F9-EF18-48B3-94EE-A4B56EE4366E}" dt="2022-05-23T15:14:10.711" v="192" actId="20577"/>
        <pc:sldMkLst>
          <pc:docMk/>
          <pc:sldMk cId="0" sldId="400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14:10.711" v="192" actId="20577"/>
          <ac:spMkLst>
            <pc:docMk/>
            <pc:sldMk cId="0" sldId="400"/>
            <ac:spMk id="1038" creationId="{511031CB-24A7-4795-8A78-DEED6E1CBA2F}"/>
          </ac:spMkLst>
        </pc:spChg>
      </pc:sldChg>
      <pc:sldChg chg="modSp ord">
        <pc:chgData name="Marina Schlaemmer" userId="S::marina.schlaemmer@kirchenschule.onmicrosoft.com::30cc129f-50a4-4247-8378-1c0014c612f2" providerId="AD" clId="Web-{E8C5A7F9-EF18-48B3-94EE-A4B56EE4366E}" dt="2022-05-23T17:04:27.725" v="1036" actId="20577"/>
        <pc:sldMkLst>
          <pc:docMk/>
          <pc:sldMk cId="0" sldId="409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4:27.725" v="1036" actId="20577"/>
          <ac:spMkLst>
            <pc:docMk/>
            <pc:sldMk cId="0" sldId="409"/>
            <ac:spMk id="17410" creationId="{351B9C5D-DF2B-A949-4EFF-BADD816C3389}"/>
          </ac:spMkLst>
        </pc:spChg>
      </pc:sldChg>
      <pc:sldChg chg="del">
        <pc:chgData name="Marina Schlaemmer" userId="S::marina.schlaemmer@kirchenschule.onmicrosoft.com::30cc129f-50a4-4247-8378-1c0014c612f2" providerId="AD" clId="Web-{E8C5A7F9-EF18-48B3-94EE-A4B56EE4366E}" dt="2022-05-23T15:55:11.946" v="436"/>
        <pc:sldMkLst>
          <pc:docMk/>
          <pc:sldMk cId="0" sldId="411"/>
        </pc:sldMkLst>
      </pc:sldChg>
      <pc:sldChg chg="del">
        <pc:chgData name="Marina Schlaemmer" userId="S::marina.schlaemmer@kirchenschule.onmicrosoft.com::30cc129f-50a4-4247-8378-1c0014c612f2" providerId="AD" clId="Web-{E8C5A7F9-EF18-48B3-94EE-A4B56EE4366E}" dt="2022-05-23T16:40:08.125" v="768"/>
        <pc:sldMkLst>
          <pc:docMk/>
          <pc:sldMk cId="0" sldId="416"/>
        </pc:sldMkLst>
      </pc:sldChg>
      <pc:sldChg chg="modSp">
        <pc:chgData name="Marina Schlaemmer" userId="S::marina.schlaemmer@kirchenschule.onmicrosoft.com::30cc129f-50a4-4247-8378-1c0014c612f2" providerId="AD" clId="Web-{E8C5A7F9-EF18-48B3-94EE-A4B56EE4366E}" dt="2022-05-23T17:06:07.556" v="1069" actId="20577"/>
        <pc:sldMkLst>
          <pc:docMk/>
          <pc:sldMk cId="0" sldId="417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6:07.556" v="1069" actId="20577"/>
          <ac:spMkLst>
            <pc:docMk/>
            <pc:sldMk cId="0" sldId="417"/>
            <ac:spMk id="25603" creationId="{63296ECC-3AA4-C52F-C818-5B1B88EEF8B7}"/>
          </ac:spMkLst>
        </pc:spChg>
      </pc:sldChg>
      <pc:sldChg chg="addSp delSp modSp">
        <pc:chgData name="Marina Schlaemmer" userId="S::marina.schlaemmer@kirchenschule.onmicrosoft.com::30cc129f-50a4-4247-8378-1c0014c612f2" providerId="AD" clId="Web-{E8C5A7F9-EF18-48B3-94EE-A4B56EE4366E}" dt="2022-05-23T17:20:36.203" v="1357"/>
        <pc:sldMkLst>
          <pc:docMk/>
          <pc:sldMk cId="3343387292" sldId="418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40:24.468" v="345" actId="20577"/>
          <ac:spMkLst>
            <pc:docMk/>
            <pc:sldMk cId="3343387292" sldId="418"/>
            <ac:spMk id="3" creationId="{BF9B1270-D2F1-11D2-35E1-0F0BCBCF8081}"/>
          </ac:spMkLst>
        </pc:spChg>
        <pc:picChg chg="add del mod">
          <ac:chgData name="Marina Schlaemmer" userId="S::marina.schlaemmer@kirchenschule.onmicrosoft.com::30cc129f-50a4-4247-8378-1c0014c612f2" providerId="AD" clId="Web-{E8C5A7F9-EF18-48B3-94EE-A4B56EE4366E}" dt="2022-05-23T17:20:36.203" v="1357"/>
          <ac:picMkLst>
            <pc:docMk/>
            <pc:sldMk cId="3343387292" sldId="418"/>
            <ac:picMk id="4" creationId="{950091B8-B6CC-0C02-4410-F9A0A6781D98}"/>
          </ac:picMkLst>
        </pc:picChg>
      </pc:sldChg>
      <pc:sldChg chg="addSp delSp modSp add replId delAnim">
        <pc:chgData name="Marina Schlaemmer" userId="S::marina.schlaemmer@kirchenschule.onmicrosoft.com::30cc129f-50a4-4247-8378-1c0014c612f2" providerId="AD" clId="Web-{E8C5A7F9-EF18-48B3-94EE-A4B56EE4366E}" dt="2022-05-23T15:43:51.934" v="350" actId="1076"/>
        <pc:sldMkLst>
          <pc:docMk/>
          <pc:sldMk cId="1325100878" sldId="419"/>
        </pc:sldMkLst>
        <pc:spChg chg="add mod">
          <ac:chgData name="Marina Schlaemmer" userId="S::marina.schlaemmer@kirchenschule.onmicrosoft.com::30cc129f-50a4-4247-8378-1c0014c612f2" providerId="AD" clId="Web-{E8C5A7F9-EF18-48B3-94EE-A4B56EE4366E}" dt="2022-05-23T14:55:06.372" v="106" actId="1076"/>
          <ac:spMkLst>
            <pc:docMk/>
            <pc:sldMk cId="1325100878" sldId="419"/>
            <ac:spMk id="4" creationId="{AD11EB0E-D359-AC50-ED79-DB9E4FCF8C3A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4:52:37.159" v="82" actId="20577"/>
          <ac:spMkLst>
            <pc:docMk/>
            <pc:sldMk cId="1325100878" sldId="419"/>
            <ac:spMk id="1038" creationId="{511031CB-24A7-4795-8A78-DEED6E1CBA2F}"/>
          </ac:spMkLst>
        </pc:spChg>
        <pc:grpChg chg="add mod">
          <ac:chgData name="Marina Schlaemmer" userId="S::marina.schlaemmer@kirchenschule.onmicrosoft.com::30cc129f-50a4-4247-8378-1c0014c612f2" providerId="AD" clId="Web-{E8C5A7F9-EF18-48B3-94EE-A4B56EE4366E}" dt="2022-05-23T15:43:51.934" v="350" actId="1076"/>
          <ac:grpSpMkLst>
            <pc:docMk/>
            <pc:sldMk cId="1325100878" sldId="419"/>
            <ac:grpSpMk id="7" creationId="{819CE47F-3068-EE61-F193-EF707D9DF34A}"/>
          </ac:grpSpMkLst>
        </pc:grpChg>
        <pc:picChg chg="del">
          <ac:chgData name="Marina Schlaemmer" userId="S::marina.schlaemmer@kirchenschule.onmicrosoft.com::30cc129f-50a4-4247-8378-1c0014c612f2" providerId="AD" clId="Web-{E8C5A7F9-EF18-48B3-94EE-A4B56EE4366E}" dt="2022-05-23T14:52:30.549" v="80"/>
          <ac:picMkLst>
            <pc:docMk/>
            <pc:sldMk cId="1325100878" sldId="419"/>
            <ac:picMk id="2" creationId="{BF49DEC7-3D41-6E7A-BC0A-354B6CBF0D6E}"/>
          </ac:picMkLst>
        </pc:picChg>
        <pc:picChg chg="del">
          <ac:chgData name="Marina Schlaemmer" userId="S::marina.schlaemmer@kirchenschule.onmicrosoft.com::30cc129f-50a4-4247-8378-1c0014c612f2" providerId="AD" clId="Web-{E8C5A7F9-EF18-48B3-94EE-A4B56EE4366E}" dt="2022-05-23T14:52:32.534" v="81"/>
          <ac:picMkLst>
            <pc:docMk/>
            <pc:sldMk cId="1325100878" sldId="419"/>
            <ac:picMk id="3" creationId="{EDE6C8DD-46DD-D0A7-6095-04197C774779}"/>
          </ac:picMkLst>
        </pc:picChg>
        <pc:picChg chg="add del mod">
          <ac:chgData name="Marina Schlaemmer" userId="S::marina.schlaemmer@kirchenschule.onmicrosoft.com::30cc129f-50a4-4247-8378-1c0014c612f2" providerId="AD" clId="Web-{E8C5A7F9-EF18-48B3-94EE-A4B56EE4366E}" dt="2022-05-23T14:56:11.813" v="112"/>
          <ac:picMkLst>
            <pc:docMk/>
            <pc:sldMk cId="1325100878" sldId="419"/>
            <ac:picMk id="5" creationId="{32F3B4DA-7733-8B48-A897-1FBE856CADFB}"/>
          </ac:picMkLst>
        </pc:picChg>
        <pc:picChg chg="add del mod">
          <ac:chgData name="Marina Schlaemmer" userId="S::marina.schlaemmer@kirchenschule.onmicrosoft.com::30cc129f-50a4-4247-8378-1c0014c612f2" providerId="AD" clId="Web-{E8C5A7F9-EF18-48B3-94EE-A4B56EE4366E}" dt="2022-05-23T15:43:43.777" v="348"/>
          <ac:picMkLst>
            <pc:docMk/>
            <pc:sldMk cId="1325100878" sldId="419"/>
            <ac:picMk id="6" creationId="{8B873F08-F19E-0295-6E0B-BFAC3DEB5863}"/>
          </ac:picMkLst>
        </pc:picChg>
      </pc:sldChg>
      <pc:sldChg chg="addSp modSp add ord replId">
        <pc:chgData name="Marina Schlaemmer" userId="S::marina.schlaemmer@kirchenschule.onmicrosoft.com::30cc129f-50a4-4247-8378-1c0014c612f2" providerId="AD" clId="Web-{E8C5A7F9-EF18-48B3-94EE-A4B56EE4366E}" dt="2022-05-23T15:45:08.189" v="360" actId="1076"/>
        <pc:sldMkLst>
          <pc:docMk/>
          <pc:sldMk cId="7588691" sldId="420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24:55.486" v="315" actId="14100"/>
          <ac:spMkLst>
            <pc:docMk/>
            <pc:sldMk cId="7588691" sldId="420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20:27.782" v="260" actId="20577"/>
          <ac:spMkLst>
            <pc:docMk/>
            <pc:sldMk cId="7588691" sldId="420"/>
            <ac:spMk id="3" creationId="{BF9B1270-D2F1-11D2-35E1-0F0BCBCF8081}"/>
          </ac:spMkLst>
        </pc:spChg>
        <pc:spChg chg="add mod">
          <ac:chgData name="Marina Schlaemmer" userId="S::marina.schlaemmer@kirchenschule.onmicrosoft.com::30cc129f-50a4-4247-8378-1c0014c612f2" providerId="AD" clId="Web-{E8C5A7F9-EF18-48B3-94EE-A4B56EE4366E}" dt="2022-05-23T15:45:05.173" v="359" actId="1076"/>
          <ac:spMkLst>
            <pc:docMk/>
            <pc:sldMk cId="7588691" sldId="420"/>
            <ac:spMk id="4" creationId="{ACF45B5B-5C02-6E41-E744-EFA463AFBA48}"/>
          </ac:spMkLst>
        </pc:spChg>
        <pc:picChg chg="add mod">
          <ac:chgData name="Marina Schlaemmer" userId="S::marina.schlaemmer@kirchenschule.onmicrosoft.com::30cc129f-50a4-4247-8378-1c0014c612f2" providerId="AD" clId="Web-{E8C5A7F9-EF18-48B3-94EE-A4B56EE4366E}" dt="2022-05-23T15:45:08.189" v="360" actId="1076"/>
          <ac:picMkLst>
            <pc:docMk/>
            <pc:sldMk cId="7588691" sldId="420"/>
            <ac:picMk id="24" creationId="{7DEF2019-88FD-65E7-906A-31FC5AA49392}"/>
          </ac:picMkLst>
        </pc:picChg>
      </pc:sldChg>
      <pc:sldChg chg="delSp modSp add replId">
        <pc:chgData name="Marina Schlaemmer" userId="S::marina.schlaemmer@kirchenschule.onmicrosoft.com::30cc129f-50a4-4247-8378-1c0014c612f2" providerId="AD" clId="Web-{E8C5A7F9-EF18-48B3-94EE-A4B56EE4366E}" dt="2022-05-23T15:56:52.344" v="465" actId="1076"/>
        <pc:sldMkLst>
          <pc:docMk/>
          <pc:sldMk cId="2291680662" sldId="421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47:18.666" v="384" actId="1076"/>
          <ac:spMkLst>
            <pc:docMk/>
            <pc:sldMk cId="2291680662" sldId="421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56:52.344" v="465" actId="1076"/>
          <ac:spMkLst>
            <pc:docMk/>
            <pc:sldMk cId="2291680662" sldId="421"/>
            <ac:spMk id="4" creationId="{ACF45B5B-5C02-6E41-E744-EFA463AFBA48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5:49:02.501" v="386"/>
          <ac:picMkLst>
            <pc:docMk/>
            <pc:sldMk cId="2291680662" sldId="421"/>
            <ac:picMk id="24" creationId="{7DEF2019-88FD-65E7-906A-31FC5AA49392}"/>
          </ac:picMkLst>
        </pc:picChg>
      </pc:sldChg>
      <pc:sldChg chg="addSp delSp modSp add ord replId">
        <pc:chgData name="Marina Schlaemmer" userId="S::marina.schlaemmer@kirchenschule.onmicrosoft.com::30cc129f-50a4-4247-8378-1c0014c612f2" providerId="AD" clId="Web-{E8C5A7F9-EF18-48B3-94EE-A4B56EE4366E}" dt="2022-05-23T16:27:52.559" v="605" actId="14100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18:55.045" v="467" actId="20577"/>
          <ac:spMkLst>
            <pc:docMk/>
            <pc:sldMk cId="3979018679" sldId="422"/>
            <ac:spMk id="4" creationId="{AD11EB0E-D359-AC50-ED79-DB9E4FCF8C3A}"/>
          </ac:spMkLst>
        </pc:spChg>
        <pc:spChg chg="add mod">
          <ac:chgData name="Marina Schlaemmer" userId="S::marina.schlaemmer@kirchenschule.onmicrosoft.com::30cc129f-50a4-4247-8378-1c0014c612f2" providerId="AD" clId="Web-{E8C5A7F9-EF18-48B3-94EE-A4B56EE4366E}" dt="2022-05-23T16:25:54.775" v="562" actId="14100"/>
          <ac:spMkLst>
            <pc:docMk/>
            <pc:sldMk cId="3979018679" sldId="422"/>
            <ac:spMk id="5" creationId="{8608FDE4-DCCE-9D6D-318A-6E85548C18C5}"/>
          </ac:spMkLst>
        </pc:spChg>
        <pc:spChg chg="add mod">
          <ac:chgData name="Marina Schlaemmer" userId="S::marina.schlaemmer@kirchenschule.onmicrosoft.com::30cc129f-50a4-4247-8378-1c0014c612f2" providerId="AD" clId="Web-{E8C5A7F9-EF18-48B3-94EE-A4B56EE4366E}" dt="2022-05-23T16:27:52.559" v="605" actId="14100"/>
          <ac:spMkLst>
            <pc:docMk/>
            <pc:sldMk cId="3979018679" sldId="422"/>
            <ac:spMk id="6" creationId="{713E5D7C-4349-C2DE-ABFB-F8483BCF8A98}"/>
          </ac:spMkLst>
        </pc:spChg>
        <pc:spChg chg="del">
          <ac:chgData name="Marina Schlaemmer" userId="S::marina.schlaemmer@kirchenschule.onmicrosoft.com::30cc129f-50a4-4247-8378-1c0014c612f2" providerId="AD" clId="Web-{E8C5A7F9-EF18-48B3-94EE-A4B56EE4366E}" dt="2022-05-23T15:56:28.061" v="461"/>
          <ac:spMkLst>
            <pc:docMk/>
            <pc:sldMk cId="3979018679" sldId="422"/>
            <ac:spMk id="22" creationId="{3E84E67D-0199-127F-CA7F-3BDA60095B2F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56:30.733" v="462" actId="20577"/>
          <ac:spMkLst>
            <pc:docMk/>
            <pc:sldMk cId="3979018679" sldId="422"/>
            <ac:spMk id="23" creationId="{9A66C7AB-0F1C-5215-4B64-7234CBDAF78D}"/>
          </ac:spMkLst>
        </pc:spChg>
        <pc:grpChg chg="del">
          <ac:chgData name="Marina Schlaemmer" userId="S::marina.schlaemmer@kirchenschule.onmicrosoft.com::30cc129f-50a4-4247-8378-1c0014c612f2" providerId="AD" clId="Web-{E8C5A7F9-EF18-48B3-94EE-A4B56EE4366E}" dt="2022-05-23T15:56:35.467" v="463"/>
          <ac:grpSpMkLst>
            <pc:docMk/>
            <pc:sldMk cId="3979018679" sldId="422"/>
            <ac:grpSpMk id="7" creationId="{819CE47F-3068-EE61-F193-EF707D9DF34A}"/>
          </ac:grpSpMkLst>
        </pc:grpChg>
        <pc:picChg chg="add mod">
          <ac:chgData name="Marina Schlaemmer" userId="S::marina.schlaemmer@kirchenschule.onmicrosoft.com::30cc129f-50a4-4247-8378-1c0014c612f2" providerId="AD" clId="Web-{E8C5A7F9-EF18-48B3-94EE-A4B56EE4366E}" dt="2022-05-23T16:23:26.974" v="479" actId="1076"/>
          <ac:picMkLst>
            <pc:docMk/>
            <pc:sldMk cId="3979018679" sldId="422"/>
            <ac:picMk id="2" creationId="{5DC5C76B-05C0-0459-62F5-57D0F280EDD8}"/>
          </ac:picMkLst>
        </pc:picChg>
        <pc:picChg chg="add del mod">
          <ac:chgData name="Marina Schlaemmer" userId="S::marina.schlaemmer@kirchenschule.onmicrosoft.com::30cc129f-50a4-4247-8378-1c0014c612f2" providerId="AD" clId="Web-{E8C5A7F9-EF18-48B3-94EE-A4B56EE4366E}" dt="2022-05-23T16:22:58.848" v="476"/>
          <ac:picMkLst>
            <pc:docMk/>
            <pc:sldMk cId="3979018679" sldId="422"/>
            <ac:picMk id="3" creationId="{61564D6A-3422-DB4E-841B-65F0B0526541}"/>
          </ac:picMkLst>
        </pc:picChg>
      </pc:sldChg>
      <pc:sldChg chg="modSp add ord replId">
        <pc:chgData name="Marina Schlaemmer" userId="S::marina.schlaemmer@kirchenschule.onmicrosoft.com::30cc129f-50a4-4247-8378-1c0014c612f2" providerId="AD" clId="Web-{E8C5A7F9-EF18-48B3-94EE-A4B56EE4366E}" dt="2022-05-23T17:05:01.539" v="1043" actId="20577"/>
        <pc:sldMkLst>
          <pc:docMk/>
          <pc:sldMk cId="2222155745" sldId="423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30:06.781" v="617" actId="20577"/>
          <ac:spMkLst>
            <pc:docMk/>
            <pc:sldMk cId="2222155745" sldId="423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05:01.539" v="1043" actId="20577"/>
          <ac:spMkLst>
            <pc:docMk/>
            <pc:sldMk cId="2222155745" sldId="423"/>
            <ac:spMk id="4" creationId="{ACF45B5B-5C02-6E41-E744-EFA463AFBA48}"/>
          </ac:spMkLst>
        </pc:spChg>
      </pc:sldChg>
      <pc:sldChg chg="addSp delSp modSp add ord replId">
        <pc:chgData name="Marina Schlaemmer" userId="S::marina.schlaemmer@kirchenschule.onmicrosoft.com::30cc129f-50a4-4247-8378-1c0014c612f2" providerId="AD" clId="Web-{E8C5A7F9-EF18-48B3-94EE-A4B56EE4366E}" dt="2022-05-23T16:39:46.359" v="767" actId="1076"/>
        <pc:sldMkLst>
          <pc:docMk/>
          <pc:sldMk cId="3632582801" sldId="424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39:46.359" v="767" actId="1076"/>
          <ac:spMkLst>
            <pc:docMk/>
            <pc:sldMk cId="3632582801" sldId="424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6:37:13.699" v="698"/>
          <ac:picMkLst>
            <pc:docMk/>
            <pc:sldMk cId="3632582801" sldId="424"/>
            <ac:picMk id="2" creationId="{5DC5C76B-05C0-0459-62F5-57D0F280EDD8}"/>
          </ac:picMkLst>
        </pc:picChg>
        <pc:picChg chg="add mod">
          <ac:chgData name="Marina Schlaemmer" userId="S::marina.schlaemmer@kirchenschule.onmicrosoft.com::30cc129f-50a4-4247-8378-1c0014c612f2" providerId="AD" clId="Web-{E8C5A7F9-EF18-48B3-94EE-A4B56EE4366E}" dt="2022-05-23T16:37:37.574" v="705" actId="1076"/>
          <ac:picMkLst>
            <pc:docMk/>
            <pc:sldMk cId="3632582801" sldId="424"/>
            <ac:picMk id="3" creationId="{22DF2364-4D16-78C4-F27B-4F62C380879B}"/>
          </ac:picMkLst>
        </pc:picChg>
      </pc:sldChg>
      <pc:sldChg chg="modSp add ord replId">
        <pc:chgData name="Marina Schlaemmer" userId="S::marina.schlaemmer@kirchenschule.onmicrosoft.com::30cc129f-50a4-4247-8378-1c0014c612f2" providerId="AD" clId="Web-{E8C5A7F9-EF18-48B3-94EE-A4B56EE4366E}" dt="2022-05-23T17:05:45.149" v="1047" actId="20577"/>
        <pc:sldMkLst>
          <pc:docMk/>
          <pc:sldMk cId="2885175787" sldId="425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42:29.160" v="776" actId="20577"/>
          <ac:spMkLst>
            <pc:docMk/>
            <pc:sldMk cId="2885175787" sldId="425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05:45.149" v="1047" actId="20577"/>
          <ac:spMkLst>
            <pc:docMk/>
            <pc:sldMk cId="2885175787" sldId="425"/>
            <ac:spMk id="4" creationId="{ACF45B5B-5C02-6E41-E744-EFA463AFBA48}"/>
          </ac:spMkLst>
        </pc:spChg>
      </pc:sldChg>
      <pc:sldChg chg="modSp add ord replId">
        <pc:chgData name="Marina Schlaemmer" userId="S::marina.schlaemmer@kirchenschule.onmicrosoft.com::30cc129f-50a4-4247-8378-1c0014c612f2" providerId="AD" clId="Web-{E8C5A7F9-EF18-48B3-94EE-A4B56EE4366E}" dt="2022-05-23T17:00:38.048" v="910" actId="20577"/>
        <pc:sldMkLst>
          <pc:docMk/>
          <pc:sldMk cId="4070752545" sldId="426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53:49.459" v="854" actId="20577"/>
          <ac:spMkLst>
            <pc:docMk/>
            <pc:sldMk cId="4070752545" sldId="426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00:38.048" v="910" actId="20577"/>
          <ac:spMkLst>
            <pc:docMk/>
            <pc:sldMk cId="4070752545" sldId="426"/>
            <ac:spMk id="4" creationId="{ACF45B5B-5C02-6E41-E744-EFA463AFBA48}"/>
          </ac:spMkLst>
        </pc:spChg>
      </pc:sldChg>
      <pc:sldChg chg="delSp modSp add del ord replId">
        <pc:chgData name="Marina Schlaemmer" userId="S::marina.schlaemmer@kirchenschule.onmicrosoft.com::30cc129f-50a4-4247-8378-1c0014c612f2" providerId="AD" clId="Web-{E8C5A7F9-EF18-48B3-94EE-A4B56EE4366E}" dt="2022-05-23T17:08:01.184" v="1082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6:55.323" v="1080" actId="20577"/>
          <ac:spMkLst>
            <pc:docMk/>
            <pc:sldMk cId="797054417" sldId="427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7:01:19.439" v="911"/>
          <ac:picMkLst>
            <pc:docMk/>
            <pc:sldMk cId="797054417" sldId="427"/>
            <ac:picMk id="3" creationId="{22DF2364-4D16-78C4-F27B-4F62C380879B}"/>
          </ac:picMkLst>
        </pc:picChg>
      </pc:sldChg>
      <pc:sldChg chg="addSp delSp modSp add ord replId">
        <pc:chgData name="Marina Schlaemmer" userId="S::marina.schlaemmer@kirchenschule.onmicrosoft.com::30cc129f-50a4-4247-8378-1c0014c612f2" providerId="AD" clId="Web-{E8C5A7F9-EF18-48B3-94EE-A4B56EE4366E}" dt="2022-05-23T17:39:10.247" v="1818"/>
        <pc:sldMkLst>
          <pc:docMk/>
          <pc:sldMk cId="3651580663" sldId="428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8:25.544" v="1087" actId="20577"/>
          <ac:spMkLst>
            <pc:docMk/>
            <pc:sldMk cId="3651580663" sldId="428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25:45.758" v="1419" actId="20577"/>
          <ac:spMkLst>
            <pc:docMk/>
            <pc:sldMk cId="3651580663" sldId="428"/>
            <ac:spMk id="6" creationId="{713E5D7C-4349-C2DE-ABFB-F8483BCF8A98}"/>
          </ac:spMkLst>
        </pc:spChg>
        <pc:graphicFrameChg chg="add mod modGraphic">
          <ac:chgData name="Marina Schlaemmer" userId="S::marina.schlaemmer@kirchenschule.onmicrosoft.com::30cc129f-50a4-4247-8378-1c0014c612f2" providerId="AD" clId="Web-{E8C5A7F9-EF18-48B3-94EE-A4B56EE4366E}" dt="2022-05-23T17:39:10.247" v="1818"/>
          <ac:graphicFrameMkLst>
            <pc:docMk/>
            <pc:sldMk cId="3651580663" sldId="428"/>
            <ac:graphicFrameMk id="3" creationId="{4787B1AF-31BC-19D6-793F-C1AA9D319F96}"/>
          </ac:graphicFrameMkLst>
        </pc:graphicFrameChg>
        <pc:graphicFrameChg chg="add del mod modGraphic">
          <ac:chgData name="Marina Schlaemmer" userId="S::marina.schlaemmer@kirchenschule.onmicrosoft.com::30cc129f-50a4-4247-8378-1c0014c612f2" providerId="AD" clId="Web-{E8C5A7F9-EF18-48B3-94EE-A4B56EE4366E}" dt="2022-05-23T17:29:44.795" v="1493"/>
          <ac:graphicFrameMkLst>
            <pc:docMk/>
            <pc:sldMk cId="3651580663" sldId="428"/>
            <ac:graphicFrameMk id="7" creationId="{92A554BC-87D8-1EEA-4CD2-4425CB92D3E6}"/>
          </ac:graphicFrameMkLst>
        </pc:graphicFrameChg>
        <pc:picChg chg="add del mod">
          <ac:chgData name="Marina Schlaemmer" userId="S::marina.schlaemmer@kirchenschule.onmicrosoft.com::30cc129f-50a4-4247-8378-1c0014c612f2" providerId="AD" clId="Web-{E8C5A7F9-EF18-48B3-94EE-A4B56EE4366E}" dt="2022-05-23T17:25:40.727" v="1417"/>
          <ac:picMkLst>
            <pc:docMk/>
            <pc:sldMk cId="3651580663" sldId="428"/>
            <ac:picMk id="2" creationId="{8D81F069-9642-3907-9E41-3B6933791485}"/>
          </ac:picMkLst>
        </pc:picChg>
      </pc:sldChg>
      <pc:sldChg chg="delSp modSp add ord replId">
        <pc:chgData name="Marina Schlaemmer" userId="S::marina.schlaemmer@kirchenschule.onmicrosoft.com::30cc129f-50a4-4247-8378-1c0014c612f2" providerId="AD" clId="Web-{E8C5A7F9-EF18-48B3-94EE-A4B56EE4366E}" dt="2022-05-23T17:35:56.664" v="1726" actId="1076"/>
        <pc:sldMkLst>
          <pc:docMk/>
          <pc:sldMk cId="3785464716" sldId="429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22:13.174" v="1391" actId="20577"/>
          <ac:spMkLst>
            <pc:docMk/>
            <pc:sldMk cId="3785464716" sldId="429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35:56.664" v="1726" actId="1076"/>
          <ac:spMkLst>
            <pc:docMk/>
            <pc:sldMk cId="3785464716" sldId="429"/>
            <ac:spMk id="4" creationId="{ACF45B5B-5C02-6E41-E744-EFA463AFBA48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7:11:37.596" v="1114"/>
          <ac:picMkLst>
            <pc:docMk/>
            <pc:sldMk cId="3785464716" sldId="429"/>
            <ac:picMk id="24" creationId="{7DEF2019-88FD-65E7-906A-31FC5AA49392}"/>
          </ac:picMkLst>
        </pc:picChg>
      </pc:sldChg>
      <pc:sldChg chg="delSp modSp add replId">
        <pc:chgData name="Marina Schlaemmer" userId="S::marina.schlaemmer@kirchenschule.onmicrosoft.com::30cc129f-50a4-4247-8378-1c0014c612f2" providerId="AD" clId="Web-{E8C5A7F9-EF18-48B3-94EE-A4B56EE4366E}" dt="2022-05-23T17:21:30.095" v="1363" actId="20577"/>
        <pc:sldMkLst>
          <pc:docMk/>
          <pc:sldMk cId="3181073229" sldId="430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21:30.095" v="1363" actId="20577"/>
          <ac:spMkLst>
            <pc:docMk/>
            <pc:sldMk cId="3181073229" sldId="430"/>
            <ac:spMk id="6" creationId="{713E5D7C-4349-C2DE-ABFB-F8483BCF8A98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7:16:04.103" v="1216"/>
          <ac:picMkLst>
            <pc:docMk/>
            <pc:sldMk cId="3181073229" sldId="430"/>
            <ac:picMk id="2" creationId="{8D81F069-9642-3907-9E41-3B6933791485}"/>
          </ac:picMkLst>
        </pc:picChg>
      </pc:sldChg>
      <pc:sldChg chg="add replId">
        <pc:chgData name="Marina Schlaemmer" userId="S::marina.schlaemmer@kirchenschule.onmicrosoft.com::30cc129f-50a4-4247-8378-1c0014c612f2" providerId="AD" clId="Web-{E8C5A7F9-EF18-48B3-94EE-A4B56EE4366E}" dt="2022-05-23T17:21:51.502" v="1364"/>
        <pc:sldMkLst>
          <pc:docMk/>
          <pc:sldMk cId="344923351" sldId="431"/>
        </pc:sldMkLst>
      </pc:sldChg>
      <pc:sldChg chg="add replId">
        <pc:chgData name="Marina Schlaemmer" userId="S::marina.schlaemmer@kirchenschule.onmicrosoft.com::30cc129f-50a4-4247-8378-1c0014c612f2" providerId="AD" clId="Web-{E8C5A7F9-EF18-48B3-94EE-A4B56EE4366E}" dt="2022-05-23T17:23:06.707" v="1415"/>
        <pc:sldMkLst>
          <pc:docMk/>
          <pc:sldMk cId="52122238" sldId="432"/>
        </pc:sldMkLst>
      </pc:sldChg>
    </pc:docChg>
  </pc:docChgLst>
  <pc:docChgLst>
    <pc:chgData name="Karin Eggel" userId="S::k.eggel@kirchenschule.onmicrosoft.com::d936863a-294b-4aee-96e9-95eb9d5bf481" providerId="AD" clId="Web-{41FF9570-6091-4400-A3D4-33DFF316A86F}"/>
    <pc:docChg chg="modSld">
      <pc:chgData name="Karin Eggel" userId="S::k.eggel@kirchenschule.onmicrosoft.com::d936863a-294b-4aee-96e9-95eb9d5bf481" providerId="AD" clId="Web-{41FF9570-6091-4400-A3D4-33DFF316A86F}" dt="2022-06-01T17:42:36.004" v="3" actId="1076"/>
      <pc:docMkLst>
        <pc:docMk/>
      </pc:docMkLst>
      <pc:sldChg chg="addSp delSp modSp modMedia addAnim delAnim">
        <pc:chgData name="Karin Eggel" userId="S::k.eggel@kirchenschule.onmicrosoft.com::d936863a-294b-4aee-96e9-95eb9d5bf481" providerId="AD" clId="Web-{41FF9570-6091-4400-A3D4-33DFF316A86F}" dt="2022-06-01T17:42:36.004" v="3" actId="1076"/>
        <pc:sldMkLst>
          <pc:docMk/>
          <pc:sldMk cId="3343387292" sldId="418"/>
        </pc:sldMkLst>
        <pc:picChg chg="del">
          <ac:chgData name="Karin Eggel" userId="S::k.eggel@kirchenschule.onmicrosoft.com::d936863a-294b-4aee-96e9-95eb9d5bf481" providerId="AD" clId="Web-{41FF9570-6091-4400-A3D4-33DFF316A86F}" dt="2022-06-01T17:42:11.800" v="0"/>
          <ac:picMkLst>
            <pc:docMk/>
            <pc:sldMk cId="3343387292" sldId="418"/>
            <ac:picMk id="4" creationId="{A5DA5BE4-82D8-A0EA-4996-ED66480BDC88}"/>
          </ac:picMkLst>
        </pc:picChg>
        <pc:picChg chg="add mod">
          <ac:chgData name="Karin Eggel" userId="S::k.eggel@kirchenschule.onmicrosoft.com::d936863a-294b-4aee-96e9-95eb9d5bf481" providerId="AD" clId="Web-{41FF9570-6091-4400-A3D4-33DFF316A86F}" dt="2022-06-01T17:42:36.004" v="3" actId="1076"/>
          <ac:picMkLst>
            <pc:docMk/>
            <pc:sldMk cId="3343387292" sldId="418"/>
            <ac:picMk id="5" creationId="{1DED9A38-308C-AE30-CB4B-24D8402CABC1}"/>
          </ac:picMkLst>
        </pc:picChg>
      </pc:sldChg>
    </pc:docChg>
  </pc:docChgLst>
  <pc:docChgLst>
    <pc:chgData name="Karin Eggel" userId="S::k.eggel@kirchenschule.onmicrosoft.com::d936863a-294b-4aee-96e9-95eb9d5bf481" providerId="AD" clId="Web-{F67DD296-49D9-4176-B052-4899F8B773E0}"/>
    <pc:docChg chg="delSld modSld sldOrd">
      <pc:chgData name="Karin Eggel" userId="S::k.eggel@kirchenschule.onmicrosoft.com::d936863a-294b-4aee-96e9-95eb9d5bf481" providerId="AD" clId="Web-{F67DD296-49D9-4176-B052-4899F8B773E0}" dt="2022-05-31T20:12:36.050" v="286" actId="1076"/>
      <pc:docMkLst>
        <pc:docMk/>
      </pc:docMkLst>
      <pc:sldChg chg="addSp delSp modSp modMedia addAnim delAnim">
        <pc:chgData name="Karin Eggel" userId="S::k.eggel@kirchenschule.onmicrosoft.com::d936863a-294b-4aee-96e9-95eb9d5bf481" providerId="AD" clId="Web-{F67DD296-49D9-4176-B052-4899F8B773E0}" dt="2022-05-31T20:12:36.050" v="286" actId="1076"/>
        <pc:sldMkLst>
          <pc:docMk/>
          <pc:sldMk cId="0" sldId="400"/>
        </pc:sldMkLst>
        <pc:picChg chg="add del mod">
          <ac:chgData name="Karin Eggel" userId="S::k.eggel@kirchenschule.onmicrosoft.com::d936863a-294b-4aee-96e9-95eb9d5bf481" providerId="AD" clId="Web-{F67DD296-49D9-4176-B052-4899F8B773E0}" dt="2022-05-31T20:01:02.661" v="282"/>
          <ac:picMkLst>
            <pc:docMk/>
            <pc:sldMk cId="0" sldId="400"/>
            <ac:picMk id="3" creationId="{BD33A2EE-148B-BC7D-2728-00E02E90882F}"/>
          </ac:picMkLst>
        </pc:picChg>
        <pc:picChg chg="add mod">
          <ac:chgData name="Karin Eggel" userId="S::k.eggel@kirchenschule.onmicrosoft.com::d936863a-294b-4aee-96e9-95eb9d5bf481" providerId="AD" clId="Web-{F67DD296-49D9-4176-B052-4899F8B773E0}" dt="2022-05-31T20:12:36.050" v="286" actId="1076"/>
          <ac:picMkLst>
            <pc:docMk/>
            <pc:sldMk cId="0" sldId="400"/>
            <ac:picMk id="4" creationId="{608B1DAA-BE4E-0475-A45E-540005144863}"/>
          </ac:picMkLst>
        </pc:picChg>
      </pc:sldChg>
      <pc:sldChg chg="del">
        <pc:chgData name="Karin Eggel" userId="S::k.eggel@kirchenschule.onmicrosoft.com::d936863a-294b-4aee-96e9-95eb9d5bf481" providerId="AD" clId="Web-{F67DD296-49D9-4176-B052-4899F8B773E0}" dt="2022-05-31T16:32:25.667" v="227"/>
        <pc:sldMkLst>
          <pc:docMk/>
          <pc:sldMk cId="0" sldId="413"/>
        </pc:sldMkLst>
      </pc:sldChg>
      <pc:sldChg chg="addSp delSp modSp modMedia addAnim delAnim">
        <pc:chgData name="Karin Eggel" userId="S::k.eggel@kirchenschule.onmicrosoft.com::d936863a-294b-4aee-96e9-95eb9d5bf481" providerId="AD" clId="Web-{F67DD296-49D9-4176-B052-4899F8B773E0}" dt="2022-05-31T19:42:11.231" v="276" actId="20577"/>
        <pc:sldMkLst>
          <pc:docMk/>
          <pc:sldMk cId="3343387292" sldId="418"/>
        </pc:sldMkLst>
        <pc:spChg chg="mod">
          <ac:chgData name="Karin Eggel" userId="S::k.eggel@kirchenschule.onmicrosoft.com::d936863a-294b-4aee-96e9-95eb9d5bf481" providerId="AD" clId="Web-{F67DD296-49D9-4176-B052-4899F8B773E0}" dt="2022-05-31T19:42:11.231" v="276" actId="20577"/>
          <ac:spMkLst>
            <pc:docMk/>
            <pc:sldMk cId="3343387292" sldId="418"/>
            <ac:spMk id="3" creationId="{BF9B1270-D2F1-11D2-35E1-0F0BCBCF8081}"/>
          </ac:spMkLst>
        </pc:spChg>
        <pc:picChg chg="add del mod">
          <ac:chgData name="Karin Eggel" userId="S::k.eggel@kirchenschule.onmicrosoft.com::d936863a-294b-4aee-96e9-95eb9d5bf481" providerId="AD" clId="Web-{F67DD296-49D9-4176-B052-4899F8B773E0}" dt="2022-05-31T17:24:02.819" v="262"/>
          <ac:picMkLst>
            <pc:docMk/>
            <pc:sldMk cId="3343387292" sldId="418"/>
            <ac:picMk id="4" creationId="{04C8B701-5D1A-0791-BBE2-FB3ED9453A83}"/>
          </ac:picMkLst>
        </pc:picChg>
        <pc:picChg chg="add del mod">
          <ac:chgData name="Karin Eggel" userId="S::k.eggel@kirchenschule.onmicrosoft.com::d936863a-294b-4aee-96e9-95eb9d5bf481" providerId="AD" clId="Web-{F67DD296-49D9-4176-B052-4899F8B773E0}" dt="2022-05-31T17:55:59.022" v="264"/>
          <ac:picMkLst>
            <pc:docMk/>
            <pc:sldMk cId="3343387292" sldId="418"/>
            <ac:picMk id="4" creationId="{27D40268-B4ED-1D81-00CA-4404317C08E8}"/>
          </ac:picMkLst>
        </pc:picChg>
        <pc:picChg chg="add mod">
          <ac:chgData name="Karin Eggel" userId="S::k.eggel@kirchenschule.onmicrosoft.com::d936863a-294b-4aee-96e9-95eb9d5bf481" providerId="AD" clId="Web-{F67DD296-49D9-4176-B052-4899F8B773E0}" dt="2022-05-31T19:39:44.775" v="268" actId="1076"/>
          <ac:picMkLst>
            <pc:docMk/>
            <pc:sldMk cId="3343387292" sldId="418"/>
            <ac:picMk id="4" creationId="{A5DA5BE4-82D8-A0EA-4996-ED66480BDC88}"/>
          </ac:picMkLst>
        </pc:picChg>
      </pc:sldChg>
      <pc:sldChg chg="addSp modSp modMedia addAnim">
        <pc:chgData name="Karin Eggel" userId="S::k.eggel@kirchenschule.onmicrosoft.com::d936863a-294b-4aee-96e9-95eb9d5bf481" providerId="AD" clId="Web-{F67DD296-49D9-4176-B052-4899F8B773E0}" dt="2022-05-31T19:47:34.034" v="281" actId="1076"/>
        <pc:sldMkLst>
          <pc:docMk/>
          <pc:sldMk cId="3979018679" sldId="422"/>
        </pc:sldMkLst>
        <pc:picChg chg="mod">
          <ac:chgData name="Karin Eggel" userId="S::k.eggel@kirchenschule.onmicrosoft.com::d936863a-294b-4aee-96e9-95eb9d5bf481" providerId="AD" clId="Web-{F67DD296-49D9-4176-B052-4899F8B773E0}" dt="2022-05-31T16:15:22.009" v="1" actId="1076"/>
          <ac:picMkLst>
            <pc:docMk/>
            <pc:sldMk cId="3979018679" sldId="422"/>
            <ac:picMk id="3" creationId="{9381D416-DCDB-0EA9-BBAF-5A3C346C794D}"/>
          </ac:picMkLst>
        </pc:picChg>
        <pc:picChg chg="add mod">
          <ac:chgData name="Karin Eggel" userId="S::k.eggel@kirchenschule.onmicrosoft.com::d936863a-294b-4aee-96e9-95eb9d5bf481" providerId="AD" clId="Web-{F67DD296-49D9-4176-B052-4899F8B773E0}" dt="2022-05-31T19:47:34.034" v="281" actId="1076"/>
          <ac:picMkLst>
            <pc:docMk/>
            <pc:sldMk cId="3979018679" sldId="422"/>
            <ac:picMk id="3" creationId="{E375BD7C-8717-E9DD-C9F1-393E08ECA516}"/>
          </ac:picMkLst>
        </pc:picChg>
      </pc:sldChg>
      <pc:sldChg chg="addSp modSp">
        <pc:chgData name="Karin Eggel" userId="S::k.eggel@kirchenschule.onmicrosoft.com::d936863a-294b-4aee-96e9-95eb9d5bf481" providerId="AD" clId="Web-{F67DD296-49D9-4176-B052-4899F8B773E0}" dt="2022-05-31T16:25:10.519" v="170" actId="1076"/>
        <pc:sldMkLst>
          <pc:docMk/>
          <pc:sldMk cId="343649623" sldId="433"/>
        </pc:sldMkLst>
        <pc:spChg chg="add mod">
          <ac:chgData name="Karin Eggel" userId="S::k.eggel@kirchenschule.onmicrosoft.com::d936863a-294b-4aee-96e9-95eb9d5bf481" providerId="AD" clId="Web-{F67DD296-49D9-4176-B052-4899F8B773E0}" dt="2022-05-31T16:25:10.519" v="170" actId="1076"/>
          <ac:spMkLst>
            <pc:docMk/>
            <pc:sldMk cId="343649623" sldId="433"/>
            <ac:spMk id="3" creationId="{B8AC5682-F0F9-372F-793B-432519505446}"/>
          </ac:spMkLst>
        </pc:spChg>
        <pc:spChg chg="mod">
          <ac:chgData name="Karin Eggel" userId="S::k.eggel@kirchenschule.onmicrosoft.com::d936863a-294b-4aee-96e9-95eb9d5bf481" providerId="AD" clId="Web-{F67DD296-49D9-4176-B052-4899F8B773E0}" dt="2022-05-31T16:23:04.924" v="145" actId="1076"/>
          <ac:spMkLst>
            <pc:docMk/>
            <pc:sldMk cId="343649623" sldId="433"/>
            <ac:spMk id="6" creationId="{713E5D7C-4349-C2DE-ABFB-F8483BCF8A98}"/>
          </ac:spMkLst>
        </pc:spChg>
        <pc:picChg chg="mod">
          <ac:chgData name="Karin Eggel" userId="S::k.eggel@kirchenschule.onmicrosoft.com::d936863a-294b-4aee-96e9-95eb9d5bf481" providerId="AD" clId="Web-{F67DD296-49D9-4176-B052-4899F8B773E0}" dt="2022-05-31T16:19:00.169" v="50" actId="1076"/>
          <ac:picMkLst>
            <pc:docMk/>
            <pc:sldMk cId="343649623" sldId="433"/>
            <ac:picMk id="2" creationId="{5DC5C76B-05C0-0459-62F5-57D0F280EDD8}"/>
          </ac:picMkLst>
        </pc:picChg>
      </pc:sldChg>
      <pc:sldChg chg="modSp">
        <pc:chgData name="Karin Eggel" userId="S::k.eggel@kirchenschule.onmicrosoft.com::d936863a-294b-4aee-96e9-95eb9d5bf481" providerId="AD" clId="Web-{F67DD296-49D9-4176-B052-4899F8B773E0}" dt="2022-05-31T16:31:14.682" v="226" actId="20577"/>
        <pc:sldMkLst>
          <pc:docMk/>
          <pc:sldMk cId="3147220300" sldId="434"/>
        </pc:sldMkLst>
        <pc:spChg chg="mod">
          <ac:chgData name="Karin Eggel" userId="S::k.eggel@kirchenschule.onmicrosoft.com::d936863a-294b-4aee-96e9-95eb9d5bf481" providerId="AD" clId="Web-{F67DD296-49D9-4176-B052-4899F8B773E0}" dt="2022-05-31T16:31:14.682" v="226" actId="20577"/>
          <ac:spMkLst>
            <pc:docMk/>
            <pc:sldMk cId="3147220300" sldId="434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F67DD296-49D9-4176-B052-4899F8B773E0}" dt="2022-05-31T16:24:20.503" v="161" actId="1076"/>
          <ac:spMkLst>
            <pc:docMk/>
            <pc:sldMk cId="3147220300" sldId="434"/>
            <ac:spMk id="6" creationId="{713E5D7C-4349-C2DE-ABFB-F8483BCF8A98}"/>
          </ac:spMkLst>
        </pc:spChg>
      </pc:sldChg>
      <pc:sldChg chg="addSp delSp modSp ord">
        <pc:chgData name="Karin Eggel" userId="S::k.eggel@kirchenschule.onmicrosoft.com::d936863a-294b-4aee-96e9-95eb9d5bf481" providerId="AD" clId="Web-{F67DD296-49D9-4176-B052-4899F8B773E0}" dt="2022-05-31T19:08:41.175" v="266"/>
        <pc:sldMkLst>
          <pc:docMk/>
          <pc:sldMk cId="823428942" sldId="454"/>
        </pc:sldMkLst>
        <pc:spChg chg="mod">
          <ac:chgData name="Karin Eggel" userId="S::k.eggel@kirchenschule.onmicrosoft.com::d936863a-294b-4aee-96e9-95eb9d5bf481" providerId="AD" clId="Web-{F67DD296-49D9-4176-B052-4899F8B773E0}" dt="2022-05-31T16:35:22.717" v="260" actId="20577"/>
          <ac:spMkLst>
            <pc:docMk/>
            <pc:sldMk cId="823428942" sldId="454"/>
            <ac:spMk id="3" creationId="{BF9B1270-D2F1-11D2-35E1-0F0BCBCF8081}"/>
          </ac:spMkLst>
        </pc:spChg>
        <pc:spChg chg="del mod">
          <ac:chgData name="Karin Eggel" userId="S::k.eggel@kirchenschule.onmicrosoft.com::d936863a-294b-4aee-96e9-95eb9d5bf481" providerId="AD" clId="Web-{F67DD296-49D9-4176-B052-4899F8B773E0}" dt="2022-05-31T16:35:05.014" v="255"/>
          <ac:spMkLst>
            <pc:docMk/>
            <pc:sldMk cId="823428942" sldId="454"/>
            <ac:spMk id="4" creationId="{C67EACF0-33A8-31A2-C7FB-216B6B7D8EDB}"/>
          </ac:spMkLst>
        </pc:spChg>
        <pc:spChg chg="add del">
          <ac:chgData name="Karin Eggel" userId="S::k.eggel@kirchenschule.onmicrosoft.com::d936863a-294b-4aee-96e9-95eb9d5bf481" providerId="AD" clId="Web-{F67DD296-49D9-4176-B052-4899F8B773E0}" dt="2022-05-31T16:34:25.857" v="229"/>
          <ac:spMkLst>
            <pc:docMk/>
            <pc:sldMk cId="823428942" sldId="454"/>
            <ac:spMk id="5" creationId="{8E7F4F17-9403-7A80-B02A-0156A6510D07}"/>
          </ac:spMkLst>
        </pc:spChg>
      </pc:sldChg>
    </pc:docChg>
  </pc:docChgLst>
  <pc:docChgLst>
    <pc:chgData name="Karin Eggel" userId="S::k.eggel@kirchenschule.onmicrosoft.com::d936863a-294b-4aee-96e9-95eb9d5bf481" providerId="AD" clId="Web-{659E2AD5-685B-425B-874E-8789C0CED0D2}"/>
    <pc:docChg chg="modSld">
      <pc:chgData name="Karin Eggel" userId="S::k.eggel@kirchenschule.onmicrosoft.com::d936863a-294b-4aee-96e9-95eb9d5bf481" providerId="AD" clId="Web-{659E2AD5-685B-425B-874E-8789C0CED0D2}" dt="2022-05-03T17:31:04.559" v="4" actId="20577"/>
      <pc:docMkLst>
        <pc:docMk/>
      </pc:docMkLst>
      <pc:sldChg chg="modSp">
        <pc:chgData name="Karin Eggel" userId="S::k.eggel@kirchenschule.onmicrosoft.com::d936863a-294b-4aee-96e9-95eb9d5bf481" providerId="AD" clId="Web-{659E2AD5-685B-425B-874E-8789C0CED0D2}" dt="2022-05-03T17:31:04.559" v="4" actId="20577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659E2AD5-685B-425B-874E-8789C0CED0D2}" dt="2022-05-03T17:31:04.559" v="4" actId="20577"/>
          <ac:spMkLst>
            <pc:docMk/>
            <pc:sldMk cId="0" sldId="316"/>
            <ac:spMk id="5123" creationId="{953A7FB3-D2F2-4C31-B466-3612705E3153}"/>
          </ac:spMkLst>
        </pc:spChg>
      </pc:sldChg>
    </pc:docChg>
  </pc:docChgLst>
  <pc:docChgLst>
    <pc:chgData name="Karin Eggel" userId="S::k.eggel@kirchenschule.onmicrosoft.com::d936863a-294b-4aee-96e9-95eb9d5bf481" providerId="AD" clId="Web-{F0AB3118-DC34-4B9E-A1F8-DD2EDB448FAE}"/>
    <pc:docChg chg="modSld">
      <pc:chgData name="Karin Eggel" userId="S::k.eggel@kirchenschule.onmicrosoft.com::d936863a-294b-4aee-96e9-95eb9d5bf481" providerId="AD" clId="Web-{F0AB3118-DC34-4B9E-A1F8-DD2EDB448FAE}" dt="2022-05-03T17:42:36.408" v="79" actId="20577"/>
      <pc:docMkLst>
        <pc:docMk/>
      </pc:docMkLst>
      <pc:sldChg chg="modSp">
        <pc:chgData name="Karin Eggel" userId="S::k.eggel@kirchenschule.onmicrosoft.com::d936863a-294b-4aee-96e9-95eb9d5bf481" providerId="AD" clId="Web-{F0AB3118-DC34-4B9E-A1F8-DD2EDB448FAE}" dt="2022-05-03T17:42:11.283" v="65" actId="20577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F0AB3118-DC34-4B9E-A1F8-DD2EDB448FAE}" dt="2022-05-03T17:42:11.283" v="65" actId="20577"/>
          <ac:spMkLst>
            <pc:docMk/>
            <pc:sldMk cId="0" sldId="316"/>
            <ac:spMk id="2" creationId="{FDC2BD23-A291-2A11-DED1-3D16F177E088}"/>
          </ac:spMkLst>
        </pc:spChg>
      </pc:sldChg>
      <pc:sldChg chg="modSp">
        <pc:chgData name="Karin Eggel" userId="S::k.eggel@kirchenschule.onmicrosoft.com::d936863a-294b-4aee-96e9-95eb9d5bf481" providerId="AD" clId="Web-{F0AB3118-DC34-4B9E-A1F8-DD2EDB448FAE}" dt="2022-05-03T17:42:36.408" v="79" actId="20577"/>
        <pc:sldMkLst>
          <pc:docMk/>
          <pc:sldMk cId="0" sldId="317"/>
        </pc:sldMkLst>
        <pc:spChg chg="mod">
          <ac:chgData name="Karin Eggel" userId="S::k.eggel@kirchenschule.onmicrosoft.com::d936863a-294b-4aee-96e9-95eb9d5bf481" providerId="AD" clId="Web-{F0AB3118-DC34-4B9E-A1F8-DD2EDB448FAE}" dt="2022-05-03T17:42:36.408" v="79" actId="20577"/>
          <ac:spMkLst>
            <pc:docMk/>
            <pc:sldMk cId="0" sldId="317"/>
            <ac:spMk id="8194" creationId="{B2C54AFF-E243-4198-92AB-E9FC135B6FED}"/>
          </ac:spMkLst>
        </pc:spChg>
      </pc:sldChg>
    </pc:docChg>
  </pc:docChgLst>
  <pc:docChgLst>
    <pc:chgData name="Karin Eggel" userId="S::k.eggel@kirchenschule.onmicrosoft.com::d936863a-294b-4aee-96e9-95eb9d5bf481" providerId="AD" clId="Web-{32398871-59A8-4513-A6DC-1EDD1AA7BE57}"/>
    <pc:docChg chg="modSld">
      <pc:chgData name="Karin Eggel" userId="S::k.eggel@kirchenschule.onmicrosoft.com::d936863a-294b-4aee-96e9-95eb9d5bf481" providerId="AD" clId="Web-{32398871-59A8-4513-A6DC-1EDD1AA7BE57}" dt="2022-05-29T09:54:48.023" v="1"/>
      <pc:docMkLst>
        <pc:docMk/>
      </pc:docMkLst>
      <pc:sldChg chg="delSp">
        <pc:chgData name="Karin Eggel" userId="S::k.eggel@kirchenschule.onmicrosoft.com::d936863a-294b-4aee-96e9-95eb9d5bf481" providerId="AD" clId="Web-{32398871-59A8-4513-A6DC-1EDD1AA7BE57}" dt="2022-05-29T09:54:25.616" v="0"/>
        <pc:sldMkLst>
          <pc:docMk/>
          <pc:sldMk cId="0" sldId="392"/>
        </pc:sldMkLst>
        <pc:spChg chg="del">
          <ac:chgData name="Karin Eggel" userId="S::k.eggel@kirchenschule.onmicrosoft.com::d936863a-294b-4aee-96e9-95eb9d5bf481" providerId="AD" clId="Web-{32398871-59A8-4513-A6DC-1EDD1AA7BE57}" dt="2022-05-29T09:54:25.616" v="0"/>
          <ac:spMkLst>
            <pc:docMk/>
            <pc:sldMk cId="0" sldId="392"/>
            <ac:spMk id="44036" creationId="{2091BBC4-18FB-088A-2D96-5806C12820C1}"/>
          </ac:spMkLst>
        </pc:spChg>
      </pc:sldChg>
      <pc:sldChg chg="delSp">
        <pc:chgData name="Karin Eggel" userId="S::k.eggel@kirchenschule.onmicrosoft.com::d936863a-294b-4aee-96e9-95eb9d5bf481" providerId="AD" clId="Web-{32398871-59A8-4513-A6DC-1EDD1AA7BE57}" dt="2022-05-29T09:54:48.023" v="1"/>
        <pc:sldMkLst>
          <pc:docMk/>
          <pc:sldMk cId="52122238" sldId="432"/>
        </pc:sldMkLst>
        <pc:picChg chg="del">
          <ac:chgData name="Karin Eggel" userId="S::k.eggel@kirchenschule.onmicrosoft.com::d936863a-294b-4aee-96e9-95eb9d5bf481" providerId="AD" clId="Web-{32398871-59A8-4513-A6DC-1EDD1AA7BE57}" dt="2022-05-29T09:54:48.023" v="1"/>
          <ac:picMkLst>
            <pc:docMk/>
            <pc:sldMk cId="52122238" sldId="432"/>
            <ac:picMk id="2" creationId="{8D81F069-9642-3907-9E41-3B6933791485}"/>
          </ac:picMkLst>
        </pc:picChg>
      </pc:sldChg>
    </pc:docChg>
  </pc:docChgLst>
  <pc:docChgLst>
    <pc:chgData name="Marina Schlaemmer" userId="S::marina.schlaemmer@kirchenschule.onmicrosoft.com::30cc129f-50a4-4247-8378-1c0014c612f2" providerId="AD" clId="Web-{1B097A5C-6617-92EB-4531-00596D0BFD1C}"/>
    <pc:docChg chg="modSld">
      <pc:chgData name="Marina Schlaemmer" userId="S::marina.schlaemmer@kirchenschule.onmicrosoft.com::30cc129f-50a4-4247-8378-1c0014c612f2" providerId="AD" clId="Web-{1B097A5C-6617-92EB-4531-00596D0BFD1C}" dt="2022-06-01T13:45:01.621" v="225" actId="1076"/>
      <pc:docMkLst>
        <pc:docMk/>
      </pc:docMkLst>
      <pc:sldChg chg="addSp delSp modSp">
        <pc:chgData name="Marina Schlaemmer" userId="S::marina.schlaemmer@kirchenschule.onmicrosoft.com::30cc129f-50a4-4247-8378-1c0014c612f2" providerId="AD" clId="Web-{1B097A5C-6617-92EB-4531-00596D0BFD1C}" dt="2022-06-01T13:45:01.621" v="225" actId="1076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1B097A5C-6617-92EB-4531-00596D0BFD1C}" dt="2022-06-01T13:44:19.245" v="220" actId="1076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1B097A5C-6617-92EB-4531-00596D0BFD1C}" dt="2022-06-01T13:45:01.621" v="225" actId="1076"/>
          <ac:spMkLst>
            <pc:docMk/>
            <pc:sldMk cId="3979018679" sldId="422"/>
            <ac:spMk id="6" creationId="{713E5D7C-4349-C2DE-ABFB-F8483BCF8A98}"/>
          </ac:spMkLst>
        </pc:spChg>
        <pc:spChg chg="add del mod">
          <ac:chgData name="Marina Schlaemmer" userId="S::marina.schlaemmer@kirchenschule.onmicrosoft.com::30cc129f-50a4-4247-8378-1c0014c612f2" providerId="AD" clId="Web-{1B097A5C-6617-92EB-4531-00596D0BFD1C}" dt="2022-06-01T13:40:27.523" v="190"/>
          <ac:spMkLst>
            <pc:docMk/>
            <pc:sldMk cId="3979018679" sldId="422"/>
            <ac:spMk id="7" creationId="{65742403-8DE8-560C-B1A7-4539E6DD2ED7}"/>
          </ac:spMkLst>
        </pc:spChg>
        <pc:spChg chg="add del">
          <ac:chgData name="Marina Schlaemmer" userId="S::marina.schlaemmer@kirchenschule.onmicrosoft.com::30cc129f-50a4-4247-8378-1c0014c612f2" providerId="AD" clId="Web-{1B097A5C-6617-92EB-4531-00596D0BFD1C}" dt="2022-06-01T13:32:48.687" v="58"/>
          <ac:spMkLst>
            <pc:docMk/>
            <pc:sldMk cId="3979018679" sldId="422"/>
            <ac:spMk id="8" creationId="{9F748925-F42C-9F7F-6A32-2CE8AADF4FA5}"/>
          </ac:spMkLst>
        </pc:spChg>
        <pc:spChg chg="add">
          <ac:chgData name="Marina Schlaemmer" userId="S::marina.schlaemmer@kirchenschule.onmicrosoft.com::30cc129f-50a4-4247-8378-1c0014c612f2" providerId="AD" clId="Web-{1B097A5C-6617-92EB-4531-00596D0BFD1C}" dt="2022-06-01T13:36:22.003" v="169"/>
          <ac:spMkLst>
            <pc:docMk/>
            <pc:sldMk cId="3979018679" sldId="422"/>
            <ac:spMk id="10" creationId="{90883BB9-7EC9-A2B9-5A0D-C8806E0DEBB7}"/>
          </ac:spMkLst>
        </pc:spChg>
        <pc:spChg chg="mod">
          <ac:chgData name="Marina Schlaemmer" userId="S::marina.schlaemmer@kirchenschule.onmicrosoft.com::30cc129f-50a4-4247-8378-1c0014c612f2" providerId="AD" clId="Web-{1B097A5C-6617-92EB-4531-00596D0BFD1C}" dt="2022-06-01T13:44:41.871" v="223" actId="1076"/>
          <ac:spMkLst>
            <pc:docMk/>
            <pc:sldMk cId="3979018679" sldId="422"/>
            <ac:spMk id="11" creationId="{AA2C96D2-3AA3-BA79-AB31-9CA8792327CA}"/>
          </ac:spMkLst>
        </pc:spChg>
        <pc:spChg chg="add mod ord">
          <ac:chgData name="Marina Schlaemmer" userId="S::marina.schlaemmer@kirchenschule.onmicrosoft.com::30cc129f-50a4-4247-8378-1c0014c612f2" providerId="AD" clId="Web-{1B097A5C-6617-92EB-4531-00596D0BFD1C}" dt="2022-06-01T13:44:35.855" v="222" actId="1076"/>
          <ac:spMkLst>
            <pc:docMk/>
            <pc:sldMk cId="3979018679" sldId="422"/>
            <ac:spMk id="12" creationId="{584BB280-0842-856F-EF44-0098200D4498}"/>
          </ac:spMkLst>
        </pc:spChg>
        <pc:picChg chg="mod">
          <ac:chgData name="Marina Schlaemmer" userId="S::marina.schlaemmer@kirchenschule.onmicrosoft.com::30cc129f-50a4-4247-8378-1c0014c612f2" providerId="AD" clId="Web-{1B097A5C-6617-92EB-4531-00596D0BFD1C}" dt="2022-06-01T13:26:26.665" v="0" actId="14100"/>
          <ac:picMkLst>
            <pc:docMk/>
            <pc:sldMk cId="3979018679" sldId="422"/>
            <ac:picMk id="2" creationId="{C91E142E-E728-1178-2A8E-ACBFCFCD000E}"/>
          </ac:picMkLst>
        </pc:picChg>
        <pc:picChg chg="mod">
          <ac:chgData name="Marina Schlaemmer" userId="S::marina.schlaemmer@kirchenschule.onmicrosoft.com::30cc129f-50a4-4247-8378-1c0014c612f2" providerId="AD" clId="Web-{1B097A5C-6617-92EB-4531-00596D0BFD1C}" dt="2022-06-01T13:44:53.137" v="224" actId="1076"/>
          <ac:picMkLst>
            <pc:docMk/>
            <pc:sldMk cId="3979018679" sldId="422"/>
            <ac:picMk id="3" creationId="{E375BD7C-8717-E9DD-C9F1-393E08ECA516}"/>
          </ac:picMkLst>
        </pc:picChg>
      </pc:sldChg>
    </pc:docChg>
  </pc:docChgLst>
  <pc:docChgLst>
    <pc:chgData name="Marina Schlaemmer" userId="S::marina.schlaemmer@kirchenschule.onmicrosoft.com::30cc129f-50a4-4247-8378-1c0014c612f2" providerId="AD" clId="Web-{94A7522D-DFF5-3387-0C65-612401A6D9BC}"/>
    <pc:docChg chg="modSld">
      <pc:chgData name="Marina Schlaemmer" userId="S::marina.schlaemmer@kirchenschule.onmicrosoft.com::30cc129f-50a4-4247-8378-1c0014c612f2" providerId="AD" clId="Web-{94A7522D-DFF5-3387-0C65-612401A6D9BC}" dt="2022-05-31T12:26:54.994" v="22" actId="20577"/>
      <pc:docMkLst>
        <pc:docMk/>
      </pc:docMkLst>
      <pc:sldChg chg="modSp">
        <pc:chgData name="Marina Schlaemmer" userId="S::marina.schlaemmer@kirchenschule.onmicrosoft.com::30cc129f-50a4-4247-8378-1c0014c612f2" providerId="AD" clId="Web-{94A7522D-DFF5-3387-0C65-612401A6D9BC}" dt="2022-05-31T11:33:31.760" v="6" actId="20577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1:33:31.760" v="6" actId="20577"/>
          <ac:spMkLst>
            <pc:docMk/>
            <pc:sldMk cId="0" sldId="316"/>
            <ac:spMk id="2" creationId="{FDC2BD23-A291-2A11-DED1-3D16F177E088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2:26:54.994" v="22" actId="20577"/>
        <pc:sldMkLst>
          <pc:docMk/>
          <pc:sldMk cId="3343387292" sldId="418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2:26:54.994" v="22" actId="20577"/>
          <ac:spMkLst>
            <pc:docMk/>
            <pc:sldMk cId="3343387292" sldId="418"/>
            <ac:spMk id="3" creationId="{BF9B1270-D2F1-11D2-35E1-0F0BCBCF8081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1:36:03.046" v="7" actId="20577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1:36:03.046" v="7" actId="20577"/>
          <ac:spMkLst>
            <pc:docMk/>
            <pc:sldMk cId="3979018679" sldId="422"/>
            <ac:spMk id="5" creationId="{8608FDE4-DCCE-9D6D-318A-6E85548C18C5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1:44:37.122" v="9" actId="20577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1:44:37.122" v="9" actId="20577"/>
          <ac:spMkLst>
            <pc:docMk/>
            <pc:sldMk cId="797054417" sldId="427"/>
            <ac:spMk id="9" creationId="{1F6A2C66-68C8-2715-3D79-51D7D7AF3D7E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1:44:49.154" v="10" actId="14100"/>
        <pc:sldMkLst>
          <pc:docMk/>
          <pc:sldMk cId="3202640496" sldId="436"/>
        </pc:sldMkLst>
        <pc:picChg chg="mod">
          <ac:chgData name="Marina Schlaemmer" userId="S::marina.schlaemmer@kirchenschule.onmicrosoft.com::30cc129f-50a4-4247-8378-1c0014c612f2" providerId="AD" clId="Web-{94A7522D-DFF5-3387-0C65-612401A6D9BC}" dt="2022-05-31T11:44:49.154" v="10" actId="14100"/>
          <ac:picMkLst>
            <pc:docMk/>
            <pc:sldMk cId="3202640496" sldId="436"/>
            <ac:picMk id="3" creationId="{6192EE64-E42A-90F8-CF75-60D32D8B94C2}"/>
          </ac:picMkLst>
        </pc:picChg>
      </pc:sldChg>
      <pc:sldChg chg="modSp">
        <pc:chgData name="Marina Schlaemmer" userId="S::marina.schlaemmer@kirchenschule.onmicrosoft.com::30cc129f-50a4-4247-8378-1c0014c612f2" providerId="AD" clId="Web-{94A7522D-DFF5-3387-0C65-612401A6D9BC}" dt="2022-05-31T12:23:36.958" v="20" actId="14100"/>
        <pc:sldMkLst>
          <pc:docMk/>
          <pc:sldMk cId="1881635955" sldId="452"/>
        </pc:sldMkLst>
        <pc:picChg chg="mod">
          <ac:chgData name="Marina Schlaemmer" userId="S::marina.schlaemmer@kirchenschule.onmicrosoft.com::30cc129f-50a4-4247-8378-1c0014c612f2" providerId="AD" clId="Web-{94A7522D-DFF5-3387-0C65-612401A6D9BC}" dt="2022-05-31T12:23:36.958" v="20" actId="14100"/>
          <ac:picMkLst>
            <pc:docMk/>
            <pc:sldMk cId="1881635955" sldId="452"/>
            <ac:picMk id="3" creationId="{C8BE1D3F-CBB0-9C8C-FAFC-B25439BDEF41}"/>
          </ac:picMkLst>
        </pc:picChg>
      </pc:sldChg>
    </pc:docChg>
  </pc:docChgLst>
  <pc:docChgLst>
    <pc:chgData name="Marina Schlaemmer" userId="S::marina.schlaemmer@kirchenschule.onmicrosoft.com::30cc129f-50a4-4247-8378-1c0014c612f2" providerId="AD" clId="Web-{ABA0D262-47BA-B793-F627-B30694790D04}"/>
    <pc:docChg chg="modSld">
      <pc:chgData name="Marina Schlaemmer" userId="S::marina.schlaemmer@kirchenschule.onmicrosoft.com::30cc129f-50a4-4247-8378-1c0014c612f2" providerId="AD" clId="Web-{ABA0D262-47BA-B793-F627-B30694790D04}" dt="2022-05-25T06:12:42.024" v="117" actId="1076"/>
      <pc:docMkLst>
        <pc:docMk/>
      </pc:docMkLst>
      <pc:sldChg chg="modSp">
        <pc:chgData name="Marina Schlaemmer" userId="S::marina.schlaemmer@kirchenschule.onmicrosoft.com::30cc129f-50a4-4247-8378-1c0014c612f2" providerId="AD" clId="Web-{ABA0D262-47BA-B793-F627-B30694790D04}" dt="2022-05-25T06:04:09.600" v="1" actId="20577"/>
        <pc:sldMkLst>
          <pc:docMk/>
          <pc:sldMk cId="0" sldId="317"/>
        </pc:sldMkLst>
        <pc:graphicFrameChg chg="modGraphic">
          <ac:chgData name="Marina Schlaemmer" userId="S::marina.schlaemmer@kirchenschule.onmicrosoft.com::30cc129f-50a4-4247-8378-1c0014c612f2" providerId="AD" clId="Web-{ABA0D262-47BA-B793-F627-B30694790D04}" dt="2022-05-25T06:04:09.600" v="1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ABA0D262-47BA-B793-F627-B30694790D04}" dt="2022-05-25T06:09:38.434" v="11" actId="1076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ABA0D262-47BA-B793-F627-B30694790D04}" dt="2022-05-25T06:09:38.434" v="11" actId="1076"/>
          <ac:spMkLst>
            <pc:docMk/>
            <pc:sldMk cId="797054417" sldId="427"/>
            <ac:spMk id="5" creationId="{8608FDE4-DCCE-9D6D-318A-6E85548C18C5}"/>
          </ac:spMkLst>
        </pc:spChg>
      </pc:sldChg>
      <pc:sldChg chg="modSp">
        <pc:chgData name="Marina Schlaemmer" userId="S::marina.schlaemmer@kirchenschule.onmicrosoft.com::30cc129f-50a4-4247-8378-1c0014c612f2" providerId="AD" clId="Web-{ABA0D262-47BA-B793-F627-B30694790D04}" dt="2022-05-25T06:12:42.024" v="117" actId="1076"/>
        <pc:sldMkLst>
          <pc:docMk/>
          <pc:sldMk cId="3651580663" sldId="428"/>
        </pc:sldMkLst>
        <pc:graphicFrameChg chg="mod modGraphic">
          <ac:chgData name="Marina Schlaemmer" userId="S::marina.schlaemmer@kirchenschule.onmicrosoft.com::30cc129f-50a4-4247-8378-1c0014c612f2" providerId="AD" clId="Web-{ABA0D262-47BA-B793-F627-B30694790D04}" dt="2022-05-25T06:12:42.024" v="117" actId="1076"/>
          <ac:graphicFrameMkLst>
            <pc:docMk/>
            <pc:sldMk cId="3651580663" sldId="428"/>
            <ac:graphicFrameMk id="3" creationId="{4787B1AF-31BC-19D6-793F-C1AA9D319F96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ABA0D262-47BA-B793-F627-B30694790D04}" dt="2022-05-25T06:10:37.672" v="20" actId="20577"/>
        <pc:sldMkLst>
          <pc:docMk/>
          <pc:sldMk cId="3785464716" sldId="429"/>
        </pc:sldMkLst>
        <pc:spChg chg="mod">
          <ac:chgData name="Marina Schlaemmer" userId="S::marina.schlaemmer@kirchenschule.onmicrosoft.com::30cc129f-50a4-4247-8378-1c0014c612f2" providerId="AD" clId="Web-{ABA0D262-47BA-B793-F627-B30694790D04}" dt="2022-05-25T06:10:37.672" v="20" actId="20577"/>
          <ac:spMkLst>
            <pc:docMk/>
            <pc:sldMk cId="3785464716" sldId="429"/>
            <ac:spMk id="4" creationId="{ACF45B5B-5C02-6E41-E744-EFA463AFBA48}"/>
          </ac:spMkLst>
        </pc:spChg>
      </pc:sldChg>
    </pc:docChg>
  </pc:docChgLst>
  <pc:docChgLst>
    <pc:chgData name="Karin Eggel" userId="S::k.eggel@kirchenschule.onmicrosoft.com::d936863a-294b-4aee-96e9-95eb9d5bf481" providerId="AD" clId="Web-{C414BE4E-8F29-44D1-8B17-50E39D8B9D61}"/>
    <pc:docChg chg="modSld">
      <pc:chgData name="Karin Eggel" userId="S::k.eggel@kirchenschule.onmicrosoft.com::d936863a-294b-4aee-96e9-95eb9d5bf481" providerId="AD" clId="Web-{C414BE4E-8F29-44D1-8B17-50E39D8B9D61}" dt="2022-05-18T10:44:42.565" v="7" actId="1076"/>
      <pc:docMkLst>
        <pc:docMk/>
      </pc:docMkLst>
      <pc:sldChg chg="addSp delSp modSp">
        <pc:chgData name="Karin Eggel" userId="S::k.eggel@kirchenschule.onmicrosoft.com::d936863a-294b-4aee-96e9-95eb9d5bf481" providerId="AD" clId="Web-{C414BE4E-8F29-44D1-8B17-50E39D8B9D61}" dt="2022-05-18T10:44:42.565" v="7" actId="1076"/>
        <pc:sldMkLst>
          <pc:docMk/>
          <pc:sldMk cId="0" sldId="409"/>
        </pc:sldMkLst>
        <pc:picChg chg="add mod">
          <ac:chgData name="Karin Eggel" userId="S::k.eggel@kirchenschule.onmicrosoft.com::d936863a-294b-4aee-96e9-95eb9d5bf481" providerId="AD" clId="Web-{C414BE4E-8F29-44D1-8B17-50E39D8B9D61}" dt="2022-05-18T10:44:42.565" v="7" actId="1076"/>
          <ac:picMkLst>
            <pc:docMk/>
            <pc:sldMk cId="0" sldId="409"/>
            <ac:picMk id="2" creationId="{B7756B7F-68C3-A6D7-0D8D-A21CC0635D8D}"/>
          </ac:picMkLst>
        </pc:picChg>
        <pc:picChg chg="del">
          <ac:chgData name="Karin Eggel" userId="S::k.eggel@kirchenschule.onmicrosoft.com::d936863a-294b-4aee-96e9-95eb9d5bf481" providerId="AD" clId="Web-{C414BE4E-8F29-44D1-8B17-50E39D8B9D61}" dt="2022-05-18T10:43:20.219" v="0"/>
          <ac:picMkLst>
            <pc:docMk/>
            <pc:sldMk cId="0" sldId="409"/>
            <ac:picMk id="17412" creationId="{3A5113FA-DE84-E1AC-6D0F-21B72D6D9209}"/>
          </ac:picMkLst>
        </pc:picChg>
      </pc:sldChg>
    </pc:docChg>
  </pc:docChgLst>
  <pc:docChgLst>
    <pc:chgData name="Karin Eggel" userId="S::k.eggel@kirchenschule.onmicrosoft.com::d936863a-294b-4aee-96e9-95eb9d5bf481" providerId="AD" clId="Web-{279C3F7B-BBE6-44CC-8C3E-79EC91B8DB73}"/>
    <pc:docChg chg="addSld delSld modSld sldOrd">
      <pc:chgData name="Karin Eggel" userId="S::k.eggel@kirchenschule.onmicrosoft.com::d936863a-294b-4aee-96e9-95eb9d5bf481" providerId="AD" clId="Web-{279C3F7B-BBE6-44CC-8C3E-79EC91B8DB73}" dt="2022-05-30T10:34:00.402" v="1028" actId="20577"/>
      <pc:docMkLst>
        <pc:docMk/>
      </pc:docMkLst>
      <pc:sldChg chg="modNotes">
        <pc:chgData name="Karin Eggel" userId="S::k.eggel@kirchenschule.onmicrosoft.com::d936863a-294b-4aee-96e9-95eb9d5bf481" providerId="AD" clId="Web-{279C3F7B-BBE6-44CC-8C3E-79EC91B8DB73}" dt="2022-05-30T08:59:21.583" v="348"/>
        <pc:sldMkLst>
          <pc:docMk/>
          <pc:sldMk cId="0" sldId="316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14.520" v="347"/>
        <pc:sldMkLst>
          <pc:docMk/>
          <pc:sldMk cId="0" sldId="317"/>
        </pc:sldMkLst>
      </pc:sldChg>
      <pc:sldChg chg="del">
        <pc:chgData name="Karin Eggel" userId="S::k.eggel@kirchenschule.onmicrosoft.com::d936863a-294b-4aee-96e9-95eb9d5bf481" providerId="AD" clId="Web-{279C3F7B-BBE6-44CC-8C3E-79EC91B8DB73}" dt="2022-05-30T08:45:25.733" v="143"/>
        <pc:sldMkLst>
          <pc:docMk/>
          <pc:sldMk cId="0" sldId="392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41.958" v="349"/>
        <pc:sldMkLst>
          <pc:docMk/>
          <pc:sldMk cId="0" sldId="398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57.115" v="351"/>
        <pc:sldMkLst>
          <pc:docMk/>
          <pc:sldMk cId="0" sldId="400"/>
        </pc:sldMkLst>
      </pc:sldChg>
      <pc:sldChg chg="del">
        <pc:chgData name="Karin Eggel" userId="S::k.eggel@kirchenschule.onmicrosoft.com::d936863a-294b-4aee-96e9-95eb9d5bf481" providerId="AD" clId="Web-{279C3F7B-BBE6-44CC-8C3E-79EC91B8DB73}" dt="2022-05-30T08:15:41.906" v="0"/>
        <pc:sldMkLst>
          <pc:docMk/>
          <pc:sldMk cId="0" sldId="408"/>
        </pc:sldMkLst>
      </pc:sldChg>
      <pc:sldChg chg="addSp modSp modNotes">
        <pc:chgData name="Karin Eggel" userId="S::k.eggel@kirchenschule.onmicrosoft.com::d936863a-294b-4aee-96e9-95eb9d5bf481" providerId="AD" clId="Web-{279C3F7B-BBE6-44CC-8C3E-79EC91B8DB73}" dt="2022-05-30T09:05:04.217" v="639" actId="20577"/>
        <pc:sldMkLst>
          <pc:docMk/>
          <pc:sldMk cId="0" sldId="415"/>
        </pc:sldMkLst>
        <pc:spChg chg="add">
          <ac:chgData name="Karin Eggel" userId="S::k.eggel@kirchenschule.onmicrosoft.com::d936863a-294b-4aee-96e9-95eb9d5bf481" providerId="AD" clId="Web-{279C3F7B-BBE6-44CC-8C3E-79EC91B8DB73}" dt="2022-05-30T09:02:16.197" v="629"/>
          <ac:spMkLst>
            <pc:docMk/>
            <pc:sldMk cId="0" sldId="415"/>
            <ac:spMk id="2" creationId="{D8EEE7E7-4A7B-184D-1B53-58075BAA105D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9:05:04.217" v="639" actId="20577"/>
          <ac:spMkLst>
            <pc:docMk/>
            <pc:sldMk cId="0" sldId="415"/>
            <ac:spMk id="29699" creationId="{307EF21E-B03F-4109-6E95-B82D38FF1647}"/>
          </ac:spMkLst>
        </pc:spChg>
      </pc:sldChg>
      <pc:sldChg chg="modNotes">
        <pc:chgData name="Karin Eggel" userId="S::k.eggel@kirchenschule.onmicrosoft.com::d936863a-294b-4aee-96e9-95eb9d5bf481" providerId="AD" clId="Web-{279C3F7B-BBE6-44CC-8C3E-79EC91B8DB73}" dt="2022-05-30T09:00:57.460" v="499"/>
        <pc:sldMkLst>
          <pc:docMk/>
          <pc:sldMk cId="0" sldId="417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49.302" v="350"/>
        <pc:sldMkLst>
          <pc:docMk/>
          <pc:sldMk cId="1325100878" sldId="419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9:00:11.459" v="354"/>
        <pc:sldMkLst>
          <pc:docMk/>
          <pc:sldMk cId="3979018679" sldId="422"/>
        </pc:sldMkLst>
      </pc:sldChg>
      <pc:sldChg chg="addSp delSp modSp modNotes">
        <pc:chgData name="Karin Eggel" userId="S::k.eggel@kirchenschule.onmicrosoft.com::d936863a-294b-4aee-96e9-95eb9d5bf481" providerId="AD" clId="Web-{279C3F7B-BBE6-44CC-8C3E-79EC91B8DB73}" dt="2022-05-30T10:32:58.854" v="1000"/>
        <pc:sldMkLst>
          <pc:docMk/>
          <pc:sldMk cId="797054417" sldId="427"/>
        </pc:sldMkLst>
        <pc:spChg chg="add mod">
          <ac:chgData name="Karin Eggel" userId="S::k.eggel@kirchenschule.onmicrosoft.com::d936863a-294b-4aee-96e9-95eb9d5bf481" providerId="AD" clId="Web-{279C3F7B-BBE6-44CC-8C3E-79EC91B8DB73}" dt="2022-05-30T10:13:51.558" v="887" actId="1076"/>
          <ac:spMkLst>
            <pc:docMk/>
            <pc:sldMk cId="797054417" sldId="427"/>
            <ac:spMk id="2" creationId="{D98AB1F3-9D13-80B6-B169-78294EBF76AE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9:50:03.474" v="805"/>
          <ac:spMkLst>
            <pc:docMk/>
            <pc:sldMk cId="797054417" sldId="427"/>
            <ac:spMk id="5" creationId="{8608FDE4-DCCE-9D6D-318A-6E85548C18C5}"/>
          </ac:spMkLst>
        </pc:spChg>
        <pc:spChg chg="add mod">
          <ac:chgData name="Karin Eggel" userId="S::k.eggel@kirchenschule.onmicrosoft.com::d936863a-294b-4aee-96e9-95eb9d5bf481" providerId="AD" clId="Web-{279C3F7B-BBE6-44CC-8C3E-79EC91B8DB73}" dt="2022-05-30T10:25:25.248" v="937" actId="14100"/>
          <ac:spMkLst>
            <pc:docMk/>
            <pc:sldMk cId="797054417" sldId="427"/>
            <ac:spMk id="8" creationId="{9BAD8559-641B-26D2-3AD5-7BCBD53529A8}"/>
          </ac:spMkLst>
        </pc:spChg>
        <pc:spChg chg="add del mod">
          <ac:chgData name="Karin Eggel" userId="S::k.eggel@kirchenschule.onmicrosoft.com::d936863a-294b-4aee-96e9-95eb9d5bf481" providerId="AD" clId="Web-{279C3F7B-BBE6-44CC-8C3E-79EC91B8DB73}" dt="2022-05-30T10:30:21.615" v="989"/>
          <ac:spMkLst>
            <pc:docMk/>
            <pc:sldMk cId="797054417" sldId="427"/>
            <ac:spMk id="9" creationId="{D3F406E9-A36C-EB20-479F-65112AE7E3FA}"/>
          </ac:spMkLst>
        </pc:spChg>
        <pc:picChg chg="add mod modCrop">
          <ac:chgData name="Karin Eggel" userId="S::k.eggel@kirchenschule.onmicrosoft.com::d936863a-294b-4aee-96e9-95eb9d5bf481" providerId="AD" clId="Web-{279C3F7B-BBE6-44CC-8C3E-79EC91B8DB73}" dt="2022-05-30T10:25:06.935" v="925" actId="1076"/>
          <ac:picMkLst>
            <pc:docMk/>
            <pc:sldMk cId="797054417" sldId="427"/>
            <ac:picMk id="3" creationId="{9C9101DB-C137-A86D-3225-9A6C415E3867}"/>
          </ac:picMkLst>
        </pc:picChg>
        <pc:picChg chg="add mod modCrop">
          <ac:chgData name="Karin Eggel" userId="S::k.eggel@kirchenschule.onmicrosoft.com::d936863a-294b-4aee-96e9-95eb9d5bf481" providerId="AD" clId="Web-{279C3F7B-BBE6-44CC-8C3E-79EC91B8DB73}" dt="2022-05-30T10:25:08.966" v="926" actId="1076"/>
          <ac:picMkLst>
            <pc:docMk/>
            <pc:sldMk cId="797054417" sldId="427"/>
            <ac:picMk id="7" creationId="{5826F821-729B-6B49-2C0C-FEFC4305E253}"/>
          </ac:picMkLst>
        </pc:picChg>
        <pc:picChg chg="add mod modCrop">
          <ac:chgData name="Karin Eggel" userId="S::k.eggel@kirchenschule.onmicrosoft.com::d936863a-294b-4aee-96e9-95eb9d5bf481" providerId="AD" clId="Web-{279C3F7B-BBE6-44CC-8C3E-79EC91B8DB73}" dt="2022-05-30T10:32:58.854" v="1000"/>
          <ac:picMkLst>
            <pc:docMk/>
            <pc:sldMk cId="797054417" sldId="427"/>
            <ac:picMk id="10" creationId="{78D4C688-6DCD-3EE9-DADC-1DEC383518C0}"/>
          </ac:picMkLst>
        </pc:picChg>
      </pc:sldChg>
      <pc:sldChg chg="modNotes">
        <pc:chgData name="Karin Eggel" userId="S::k.eggel@kirchenschule.onmicrosoft.com::d936863a-294b-4aee-96e9-95eb9d5bf481" providerId="AD" clId="Web-{279C3F7B-BBE6-44CC-8C3E-79EC91B8DB73}" dt="2022-05-30T08:45:22.671" v="142"/>
        <pc:sldMkLst>
          <pc:docMk/>
          <pc:sldMk cId="3651580663" sldId="428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44:57.608" v="139"/>
        <pc:sldMkLst>
          <pc:docMk/>
          <pc:sldMk cId="3181073229" sldId="430"/>
        </pc:sldMkLst>
      </pc:sldChg>
      <pc:sldChg chg="addSp modSp modNotes">
        <pc:chgData name="Karin Eggel" userId="S::k.eggel@kirchenschule.onmicrosoft.com::d936863a-294b-4aee-96e9-95eb9d5bf481" providerId="AD" clId="Web-{279C3F7B-BBE6-44CC-8C3E-79EC91B8DB73}" dt="2022-05-30T08:49:33.255" v="161" actId="20577"/>
        <pc:sldMkLst>
          <pc:docMk/>
          <pc:sldMk cId="52122238" sldId="432"/>
        </pc:sldMkLst>
        <pc:spChg chg="mod">
          <ac:chgData name="Karin Eggel" userId="S::k.eggel@kirchenschule.onmicrosoft.com::d936863a-294b-4aee-96e9-95eb9d5bf481" providerId="AD" clId="Web-{279C3F7B-BBE6-44CC-8C3E-79EC91B8DB73}" dt="2022-05-30T08:48:42.395" v="152" actId="1076"/>
          <ac:spMkLst>
            <pc:docMk/>
            <pc:sldMk cId="52122238" sldId="432"/>
            <ac:spMk id="4" creationId="{AD11EB0E-D359-AC50-ED79-DB9E4FCF8C3A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49:33.255" v="161" actId="20577"/>
          <ac:spMkLst>
            <pc:docMk/>
            <pc:sldMk cId="52122238" sldId="432"/>
            <ac:spMk id="6" creationId="{713E5D7C-4349-C2DE-ABFB-F8483BCF8A98}"/>
          </ac:spMkLst>
        </pc:spChg>
        <pc:picChg chg="add mod modCrop">
          <ac:chgData name="Karin Eggel" userId="S::k.eggel@kirchenschule.onmicrosoft.com::d936863a-294b-4aee-96e9-95eb9d5bf481" providerId="AD" clId="Web-{279C3F7B-BBE6-44CC-8C3E-79EC91B8DB73}" dt="2022-05-30T08:49:02.723" v="155" actId="14100"/>
          <ac:picMkLst>
            <pc:docMk/>
            <pc:sldMk cId="52122238" sldId="432"/>
            <ac:picMk id="2" creationId="{8D9C9E19-4C3C-9E1D-7F0C-3574F07662EF}"/>
          </ac:picMkLst>
        </pc:picChg>
      </pc:sldChg>
      <pc:sldChg chg="modNotes">
        <pc:chgData name="Karin Eggel" userId="S::k.eggel@kirchenschule.onmicrosoft.com::d936863a-294b-4aee-96e9-95eb9d5bf481" providerId="AD" clId="Web-{279C3F7B-BBE6-44CC-8C3E-79EC91B8DB73}" dt="2022-05-30T09:00:41.288" v="479"/>
        <pc:sldMkLst>
          <pc:docMk/>
          <pc:sldMk cId="343649623" sldId="433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9:00:24.303" v="395"/>
        <pc:sldMkLst>
          <pc:docMk/>
          <pc:sldMk cId="3147220300" sldId="434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9:01:23.086" v="626"/>
        <pc:sldMkLst>
          <pc:docMk/>
          <pc:sldMk cId="4166613365" sldId="435"/>
        </pc:sldMkLst>
      </pc:sldChg>
      <pc:sldChg chg="addSp delSp modSp modNotes">
        <pc:chgData name="Karin Eggel" userId="S::k.eggel@kirchenschule.onmicrosoft.com::d936863a-294b-4aee-96e9-95eb9d5bf481" providerId="AD" clId="Web-{279C3F7B-BBE6-44CC-8C3E-79EC91B8DB73}" dt="2022-05-30T10:29:13.629" v="986" actId="20577"/>
        <pc:sldMkLst>
          <pc:docMk/>
          <pc:sldMk cId="3202640496" sldId="436"/>
        </pc:sldMkLst>
        <pc:spChg chg="mod">
          <ac:chgData name="Karin Eggel" userId="S::k.eggel@kirchenschule.onmicrosoft.com::d936863a-294b-4aee-96e9-95eb9d5bf481" providerId="AD" clId="Web-{279C3F7B-BBE6-44CC-8C3E-79EC91B8DB73}" dt="2022-05-30T10:29:13.629" v="986" actId="20577"/>
          <ac:spMkLst>
            <pc:docMk/>
            <pc:sldMk cId="3202640496" sldId="436"/>
            <ac:spMk id="5" creationId="{8608FDE4-DCCE-9D6D-318A-6E85548C18C5}"/>
          </ac:spMkLst>
        </pc:spChg>
        <pc:picChg chg="add del mod">
          <ac:chgData name="Karin Eggel" userId="S::k.eggel@kirchenschule.onmicrosoft.com::d936863a-294b-4aee-96e9-95eb9d5bf481" providerId="AD" clId="Web-{279C3F7B-BBE6-44CC-8C3E-79EC91B8DB73}" dt="2022-05-30T10:09:28.677" v="879"/>
          <ac:picMkLst>
            <pc:docMk/>
            <pc:sldMk cId="3202640496" sldId="436"/>
            <ac:picMk id="2" creationId="{6FFA6833-7E0A-11F1-ABB6-CE780E7F17F4}"/>
          </ac:picMkLst>
        </pc:picChg>
        <pc:picChg chg="add mod modCrop">
          <ac:chgData name="Karin Eggel" userId="S::k.eggel@kirchenschule.onmicrosoft.com::d936863a-294b-4aee-96e9-95eb9d5bf481" providerId="AD" clId="Web-{279C3F7B-BBE6-44CC-8C3E-79EC91B8DB73}" dt="2022-05-30T10:24:34.825" v="924" actId="14100"/>
          <ac:picMkLst>
            <pc:docMk/>
            <pc:sldMk cId="3202640496" sldId="436"/>
            <ac:picMk id="3" creationId="{6192EE64-E42A-90F8-CF75-60D32D8B94C2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24:23.248" v="12"/>
        <pc:sldMkLst>
          <pc:docMk/>
          <pc:sldMk cId="929048224" sldId="437"/>
        </pc:sldMkLst>
      </pc:sldChg>
      <pc:sldChg chg="addSp delSp modSp add replId modMedia addAnim">
        <pc:chgData name="Karin Eggel" userId="S::k.eggel@kirchenschule.onmicrosoft.com::d936863a-294b-4aee-96e9-95eb9d5bf481" providerId="AD" clId="Web-{279C3F7B-BBE6-44CC-8C3E-79EC91B8DB73}" dt="2022-05-30T09:43:21.073" v="760" actId="20577"/>
        <pc:sldMkLst>
          <pc:docMk/>
          <pc:sldMk cId="1334462738" sldId="437"/>
        </pc:sldMkLst>
        <pc:spChg chg="mod">
          <ac:chgData name="Karin Eggel" userId="S::k.eggel@kirchenschule.onmicrosoft.com::d936863a-294b-4aee-96e9-95eb9d5bf481" providerId="AD" clId="Web-{279C3F7B-BBE6-44CC-8C3E-79EC91B8DB73}" dt="2022-05-30T09:43:21.073" v="760" actId="20577"/>
          <ac:spMkLst>
            <pc:docMk/>
            <pc:sldMk cId="1334462738" sldId="437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57:45.377" v="346" actId="20577"/>
          <ac:spMkLst>
            <pc:docMk/>
            <pc:sldMk cId="1334462738" sldId="437"/>
            <ac:spMk id="4" creationId="{ACF45B5B-5C02-6E41-E744-EFA463AFBA48}"/>
          </ac:spMkLst>
        </pc:spChg>
        <pc:picChg chg="add mod">
          <ac:chgData name="Karin Eggel" userId="S::k.eggel@kirchenschule.onmicrosoft.com::d936863a-294b-4aee-96e9-95eb9d5bf481" providerId="AD" clId="Web-{279C3F7B-BBE6-44CC-8C3E-79EC91B8DB73}" dt="2022-05-30T08:29:19.365" v="41" actId="1076"/>
          <ac:picMkLst>
            <pc:docMk/>
            <pc:sldMk cId="1334462738" sldId="437"/>
            <ac:picMk id="5" creationId="{60CBB1CB-6AEE-7881-A40D-56644F2C09D3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10:41.850" v="644"/>
          <ac:picMkLst>
            <pc:docMk/>
            <pc:sldMk cId="1334462738" sldId="437"/>
            <ac:picMk id="6" creationId="{D269375F-9D8C-53A8-6D68-1ECF24C75917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24:30.309" v="652"/>
          <ac:picMkLst>
            <pc:docMk/>
            <pc:sldMk cId="1334462738" sldId="437"/>
            <ac:picMk id="7" creationId="{194F9367-EAA7-C401-8E1E-6CBAD59FB4C9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24:46.982" v="655" actId="1076"/>
          <ac:picMkLst>
            <pc:docMk/>
            <pc:sldMk cId="1334462738" sldId="437"/>
            <ac:picMk id="9" creationId="{10FC8C3E-BA89-358C-5B87-6A3B84A16417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18:53.880" v="6"/>
        <pc:sldMkLst>
          <pc:docMk/>
          <pc:sldMk cId="2008794144" sldId="437"/>
        </pc:sldMkLst>
      </pc:sldChg>
      <pc:sldChg chg="addSp delSp modSp add del mod ord replId setBg">
        <pc:chgData name="Karin Eggel" userId="S::k.eggel@kirchenschule.onmicrosoft.com::d936863a-294b-4aee-96e9-95eb9d5bf481" providerId="AD" clId="Web-{279C3F7B-BBE6-44CC-8C3E-79EC91B8DB73}" dt="2022-05-30T08:36:47.954" v="90"/>
        <pc:sldMkLst>
          <pc:docMk/>
          <pc:sldMk cId="1527598568" sldId="438"/>
        </pc:sldMkLst>
        <pc:spChg chg="mod">
          <ac:chgData name="Karin Eggel" userId="S::k.eggel@kirchenschule.onmicrosoft.com::d936863a-294b-4aee-96e9-95eb9d5bf481" providerId="AD" clId="Web-{279C3F7B-BBE6-44CC-8C3E-79EC91B8DB73}" dt="2022-05-30T08:35:47.312" v="84" actId="14100"/>
          <ac:spMkLst>
            <pc:docMk/>
            <pc:sldMk cId="1527598568" sldId="438"/>
            <ac:spMk id="4" creationId="{AD11EB0E-D359-AC50-ED79-DB9E4FCF8C3A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5:47.312" v="83" actId="14100"/>
          <ac:spMkLst>
            <pc:docMk/>
            <pc:sldMk cId="1527598568" sldId="438"/>
            <ac:spMk id="5" creationId="{8608FDE4-DCCE-9D6D-318A-6E85548C18C5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5:19.483" v="75"/>
          <ac:spMkLst>
            <pc:docMk/>
            <pc:sldMk cId="1527598568" sldId="438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5:59.734" v="88"/>
          <ac:spMkLst>
            <pc:docMk/>
            <pc:sldMk cId="1527598568" sldId="438"/>
            <ac:spMk id="248" creationId="{42A4FC2C-047E-45A5-965D-8E1E3BF09BC6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5:59.734" v="88"/>
          <ac:spMkLst>
            <pc:docMk/>
            <pc:sldMk cId="1527598568" sldId="438"/>
            <ac:spMk id="256" creationId="{A2509F26-B5DC-4BA7-B476-4CB044237A2E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5:59.734" v="88"/>
          <ac:spMkLst>
            <pc:docMk/>
            <pc:sldMk cId="1527598568" sldId="438"/>
            <ac:spMk id="257" creationId="{DB103EB1-B135-4526-B883-33228FC27FF1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5:47.312" v="86" actId="14100"/>
          <ac:spMkLst>
            <pc:docMk/>
            <pc:sldMk cId="1527598568" sldId="438"/>
            <ac:spMk id="1038" creationId="{511031CB-24A7-4795-8A78-DEED6E1CBA2F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5:47.312" v="85" actId="14100"/>
          <ac:spMkLst>
            <pc:docMk/>
            <pc:sldMk cId="1527598568" sldId="438"/>
            <ac:spMk id="13316" creationId="{259FE72B-B74C-CC93-C56E-2330F7F367D5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5:29.062" v="77"/>
          <ac:spMkLst>
            <pc:docMk/>
            <pc:sldMk cId="1527598568" sldId="438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35:29.062" v="77"/>
          <ac:grpSpMkLst>
            <pc:docMk/>
            <pc:sldMk cId="1527598568" sldId="438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35:29.062" v="77"/>
          <ac:grpSpMkLst>
            <pc:docMk/>
            <pc:sldMk cId="1527598568" sldId="438"/>
            <ac:grpSpMk id="13362" creationId="{B21CE605-3A03-402B-BB38-A81222A0BE93}"/>
          </ac:grpSpMkLst>
        </pc:grpChg>
        <pc:picChg chg="add del mod ord">
          <ac:chgData name="Karin Eggel" userId="S::k.eggel@kirchenschule.onmicrosoft.com::d936863a-294b-4aee-96e9-95eb9d5bf481" providerId="AD" clId="Web-{279C3F7B-BBE6-44CC-8C3E-79EC91B8DB73}" dt="2022-05-30T08:36:42.079" v="89"/>
          <ac:picMkLst>
            <pc:docMk/>
            <pc:sldMk cId="1527598568" sldId="438"/>
            <ac:picMk id="2" creationId="{70F7E99E-0953-E1A4-A440-7FF80BC3CF97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18:53.880" v="7"/>
        <pc:sldMkLst>
          <pc:docMk/>
          <pc:sldMk cId="4064600528" sldId="438"/>
        </pc:sldMkLst>
      </pc:sldChg>
      <pc:sldChg chg="add del">
        <pc:chgData name="Karin Eggel" userId="S::k.eggel@kirchenschule.onmicrosoft.com::d936863a-294b-4aee-96e9-95eb9d5bf481" providerId="AD" clId="Web-{279C3F7B-BBE6-44CC-8C3E-79EC91B8DB73}" dt="2022-05-30T08:18:53.896" v="8"/>
        <pc:sldMkLst>
          <pc:docMk/>
          <pc:sldMk cId="30862065" sldId="439"/>
        </pc:sldMkLst>
      </pc:sldChg>
      <pc:sldChg chg="addSp delSp modSp add del replId modNotes">
        <pc:chgData name="Karin Eggel" userId="S::k.eggel@kirchenschule.onmicrosoft.com::d936863a-294b-4aee-96e9-95eb9d5bf481" providerId="AD" clId="Web-{279C3F7B-BBE6-44CC-8C3E-79EC91B8DB73}" dt="2022-05-30T09:25:44.968" v="663"/>
        <pc:sldMkLst>
          <pc:docMk/>
          <pc:sldMk cId="3986116077" sldId="439"/>
        </pc:sldMkLst>
        <pc:spChg chg="mod">
          <ac:chgData name="Karin Eggel" userId="S::k.eggel@kirchenschule.onmicrosoft.com::d936863a-294b-4aee-96e9-95eb9d5bf481" providerId="AD" clId="Web-{279C3F7B-BBE6-44CC-8C3E-79EC91B8DB73}" dt="2022-05-30T08:30:54.352" v="53"/>
          <ac:spMkLst>
            <pc:docMk/>
            <pc:sldMk cId="3986116077" sldId="439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8:30:25.632" v="50"/>
          <ac:spMkLst>
            <pc:docMk/>
            <pc:sldMk cId="3986116077" sldId="439"/>
            <ac:spMk id="6" creationId="{713E5D7C-4349-C2DE-ABFB-F8483BCF8A98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0:54.352" v="53"/>
          <ac:spMkLst>
            <pc:docMk/>
            <pc:sldMk cId="3986116077" sldId="439"/>
            <ac:spMk id="248" creationId="{42A4FC2C-047E-45A5-965D-8E1E3BF09BC6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0:54.352" v="53"/>
          <ac:spMkLst>
            <pc:docMk/>
            <pc:sldMk cId="3986116077" sldId="439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30:54.352" v="53"/>
          <ac:grpSpMkLst>
            <pc:docMk/>
            <pc:sldMk cId="3986116077" sldId="439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30:54.352" v="53"/>
          <ac:grpSpMkLst>
            <pc:docMk/>
            <pc:sldMk cId="3986116077" sldId="439"/>
            <ac:grpSpMk id="13362" creationId="{B21CE605-3A03-402B-BB38-A81222A0BE93}"/>
          </ac:grpSpMkLst>
        </pc:grpChg>
        <pc:picChg chg="add del mod ord">
          <ac:chgData name="Karin Eggel" userId="S::k.eggel@kirchenschule.onmicrosoft.com::d936863a-294b-4aee-96e9-95eb9d5bf481" providerId="AD" clId="Web-{279C3F7B-BBE6-44CC-8C3E-79EC91B8DB73}" dt="2022-05-30T09:25:09.779" v="656"/>
          <ac:picMkLst>
            <pc:docMk/>
            <pc:sldMk cId="3986116077" sldId="439"/>
            <ac:picMk id="2" creationId="{69C65230-3B8D-741A-788C-AA442D15CDED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17:03.298" v="649"/>
          <ac:picMkLst>
            <pc:docMk/>
            <pc:sldMk cId="3986116077" sldId="439"/>
            <ac:picMk id="3" creationId="{F6D46F42-90E4-DA00-0EAF-691DE5F18155}"/>
          </ac:picMkLst>
        </pc:picChg>
      </pc:sldChg>
      <pc:sldChg chg="addSp delSp modSp add del replId modNotes">
        <pc:chgData name="Karin Eggel" userId="S::k.eggel@kirchenschule.onmicrosoft.com::d936863a-294b-4aee-96e9-95eb9d5bf481" providerId="AD" clId="Web-{279C3F7B-BBE6-44CC-8C3E-79EC91B8DB73}" dt="2022-05-30T09:25:48.546" v="664"/>
        <pc:sldMkLst>
          <pc:docMk/>
          <pc:sldMk cId="1031505381" sldId="440"/>
        </pc:sldMkLst>
        <pc:spChg chg="add del">
          <ac:chgData name="Karin Eggel" userId="S::k.eggel@kirchenschule.onmicrosoft.com::d936863a-294b-4aee-96e9-95eb9d5bf481" providerId="AD" clId="Web-{279C3F7B-BBE6-44CC-8C3E-79EC91B8DB73}" dt="2022-05-30T09:09:45.115" v="643"/>
          <ac:spMkLst>
            <pc:docMk/>
            <pc:sldMk cId="1031505381" sldId="440"/>
            <ac:spMk id="3" creationId="{7C9047A9-9AB4-DAC0-E374-A92DCCB46614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1:49.556" v="55"/>
          <ac:spMkLst>
            <pc:docMk/>
            <pc:sldMk cId="1031505381" sldId="440"/>
            <ac:spMk id="5" creationId="{8608FDE4-DCCE-9D6D-318A-6E85548C18C5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0:30.413" v="51"/>
          <ac:spMkLst>
            <pc:docMk/>
            <pc:sldMk cId="1031505381" sldId="440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9:09:44.224" v="642"/>
          <ac:spMkLst>
            <pc:docMk/>
            <pc:sldMk cId="1031505381" sldId="440"/>
            <ac:spMk id="7" creationId="{C447C3A8-DCA8-95EB-2411-0B22D36988BF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1:49.556" v="55"/>
          <ac:spMkLst>
            <pc:docMk/>
            <pc:sldMk cId="1031505381" sldId="440"/>
            <ac:spMk id="248" creationId="{42A4FC2C-047E-45A5-965D-8E1E3BF09BC6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1:49.556" v="55"/>
          <ac:spMkLst>
            <pc:docMk/>
            <pc:sldMk cId="1031505381" sldId="440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31:49.556" v="55"/>
          <ac:grpSpMkLst>
            <pc:docMk/>
            <pc:sldMk cId="1031505381" sldId="440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31:49.556" v="55"/>
          <ac:grpSpMkLst>
            <pc:docMk/>
            <pc:sldMk cId="1031505381" sldId="440"/>
            <ac:grpSpMk id="13362" creationId="{B21CE605-3A03-402B-BB38-A81222A0BE93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8:31:49.556" v="55"/>
          <ac:picMkLst>
            <pc:docMk/>
            <pc:sldMk cId="1031505381" sldId="440"/>
            <ac:picMk id="2" creationId="{09A4D287-1CBC-1679-4053-348B1CBB3954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18:53.896" v="9"/>
        <pc:sldMkLst>
          <pc:docMk/>
          <pc:sldMk cId="1614503336" sldId="440"/>
        </pc:sldMkLst>
      </pc:sldChg>
      <pc:sldChg chg="add del">
        <pc:chgData name="Karin Eggel" userId="S::k.eggel@kirchenschule.onmicrosoft.com::d936863a-294b-4aee-96e9-95eb9d5bf481" providerId="AD" clId="Web-{279C3F7B-BBE6-44CC-8C3E-79EC91B8DB73}" dt="2022-05-30T08:18:53.896" v="10"/>
        <pc:sldMkLst>
          <pc:docMk/>
          <pc:sldMk cId="1468782657" sldId="441"/>
        </pc:sldMkLst>
      </pc:sldChg>
      <pc:sldChg chg="addSp delSp modSp add del mod ord replId setBg modNotes">
        <pc:chgData name="Karin Eggel" userId="S::k.eggel@kirchenschule.onmicrosoft.com::d936863a-294b-4aee-96e9-95eb9d5bf481" providerId="AD" clId="Web-{279C3F7B-BBE6-44CC-8C3E-79EC91B8DB73}" dt="2022-05-30T09:39:51.630" v="736"/>
        <pc:sldMkLst>
          <pc:docMk/>
          <pc:sldMk cId="4223495568" sldId="441"/>
        </pc:sldMkLst>
        <pc:spChg chg="mod">
          <ac:chgData name="Karin Eggel" userId="S::k.eggel@kirchenschule.onmicrosoft.com::d936863a-294b-4aee-96e9-95eb9d5bf481" providerId="AD" clId="Web-{279C3F7B-BBE6-44CC-8C3E-79EC91B8DB73}" dt="2022-05-30T08:38:47.457" v="113"/>
          <ac:spMkLst>
            <pc:docMk/>
            <pc:sldMk cId="4223495568" sldId="441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8:37:07.877" v="99"/>
          <ac:spMkLst>
            <pc:docMk/>
            <pc:sldMk cId="4223495568" sldId="441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9:11.739" v="117"/>
          <ac:spMkLst>
            <pc:docMk/>
            <pc:sldMk cId="4223495568" sldId="441"/>
            <ac:spMk id="192" creationId="{A2509F26-B5DC-4BA7-B476-4CB044237A2E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26.533" v="102"/>
          <ac:spMkLst>
            <pc:docMk/>
            <pc:sldMk cId="4223495568" sldId="441"/>
            <ac:spMk id="248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29.784" v="104"/>
          <ac:spMkLst>
            <pc:docMk/>
            <pc:sldMk cId="4223495568" sldId="441"/>
            <ac:spMk id="250" creationId="{99643316-AB20-4DD1-8578-B5D7F033C0A3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9:11.739" v="117"/>
          <ac:spMkLst>
            <pc:docMk/>
            <pc:sldMk cId="4223495568" sldId="441"/>
            <ac:spMk id="257" creationId="{DB103EB1-B135-4526-B883-33228FC27FF1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47.457" v="113"/>
          <ac:spMkLst>
            <pc:docMk/>
            <pc:sldMk cId="4223495568" sldId="441"/>
            <ac:spMk id="13351" creationId="{7D07B7BC-3270-4CF3-A7AA-0937908AD58A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29.784" v="104"/>
          <ac:spMkLst>
            <pc:docMk/>
            <pc:sldMk cId="4223495568" sldId="441"/>
            <ac:spMk id="13365" creationId="{206E56BB-C8E6-4F70-B8BF-921C4912D6DE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47.457" v="112"/>
          <ac:spMkLst>
            <pc:docMk/>
            <pc:sldMk cId="4223495568" sldId="441"/>
            <ac:spMk id="13366" creationId="{206E56BB-C8E6-4F70-B8BF-921C4912D6DE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35.049" v="106"/>
          <ac:spMkLst>
            <pc:docMk/>
            <pc:sldMk cId="4223495568" sldId="441"/>
            <ac:spMk id="13367" creationId="{864E6549-FE97-4FC4-9D6B-F21DE7C4F672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47.457" v="112"/>
          <ac:spMkLst>
            <pc:docMk/>
            <pc:sldMk cId="4223495568" sldId="441"/>
            <ac:spMk id="13369" creationId="{99643316-AB20-4DD1-8578-B5D7F033C0A3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31.816" v="108"/>
          <ac:spMkLst>
            <pc:docMk/>
            <pc:sldMk cId="4223495568" sldId="441"/>
            <ac:spMk id="13370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9:11.739" v="118"/>
          <ac:spMkLst>
            <pc:docMk/>
            <pc:sldMk cId="4223495568" sldId="441"/>
            <ac:spMk id="13371" creationId="{42A4FC2C-047E-45A5-965D-8E1E3BF09BC6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9:11.739" v="118"/>
          <ac:spMkLst>
            <pc:docMk/>
            <pc:sldMk cId="4223495568" sldId="441"/>
            <ac:spMk id="13373" creationId="{42A4FC2C-047E-45A5-965D-8E1E3BF09BC6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08:38:47.457" v="113"/>
          <ac:grpSpMkLst>
            <pc:docMk/>
            <pc:sldMk cId="4223495568" sldId="441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8:47.457" v="113"/>
          <ac:grpSpMkLst>
            <pc:docMk/>
            <pc:sldMk cId="4223495568" sldId="441"/>
            <ac:grpSpMk id="13362" creationId="{B21CE605-3A03-402B-BB38-A81222A0BE93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7:35.049" v="106"/>
          <ac:grpSpMkLst>
            <pc:docMk/>
            <pc:sldMk cId="4223495568" sldId="441"/>
            <ac:grpSpMk id="13368" creationId="{A043D173-C90F-458B-9AB2-3B29D2944BA6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8:39:11.739" v="117"/>
          <ac:picMkLst>
            <pc:docMk/>
            <pc:sldMk cId="4223495568" sldId="441"/>
            <ac:picMk id="2" creationId="{66380818-6797-8DB1-F20C-D2E5480D924C}"/>
          </ac:picMkLst>
        </pc:picChg>
      </pc:sldChg>
      <pc:sldChg chg="addSp delSp modSp add del replId modNotes">
        <pc:chgData name="Karin Eggel" userId="S::k.eggel@kirchenschule.onmicrosoft.com::d936863a-294b-4aee-96e9-95eb9d5bf481" providerId="AD" clId="Web-{279C3F7B-BBE6-44CC-8C3E-79EC91B8DB73}" dt="2022-05-30T09:25:54.437" v="665"/>
        <pc:sldMkLst>
          <pc:docMk/>
          <pc:sldMk cId="3080747027" sldId="442"/>
        </pc:sldMkLst>
        <pc:spChg chg="mod">
          <ac:chgData name="Karin Eggel" userId="S::k.eggel@kirchenschule.onmicrosoft.com::d936863a-294b-4aee-96e9-95eb9d5bf481" providerId="AD" clId="Web-{279C3F7B-BBE6-44CC-8C3E-79EC91B8DB73}" dt="2022-05-30T08:33:12.933" v="67"/>
          <ac:spMkLst>
            <pc:docMk/>
            <pc:sldMk cId="3080747027" sldId="442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2:30.292" v="63" actId="20577"/>
          <ac:spMkLst>
            <pc:docMk/>
            <pc:sldMk cId="3080747027" sldId="442"/>
            <ac:spMk id="6" creationId="{713E5D7C-4349-C2DE-ABFB-F8483BCF8A98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40:04.194" v="121"/>
          <ac:spMkLst>
            <pc:docMk/>
            <pc:sldMk cId="3080747027" sldId="442"/>
            <ac:spMk id="186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12.933" v="66"/>
          <ac:spMkLst>
            <pc:docMk/>
            <pc:sldMk cId="3080747027" sldId="442"/>
            <ac:spMk id="248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12.933" v="67"/>
          <ac:spMkLst>
            <pc:docMk/>
            <pc:sldMk cId="3080747027" sldId="442"/>
            <ac:spMk id="13351" creationId="{7D07B7BC-3270-4CF3-A7AA-0937908AD58A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40:04.194" v="121"/>
          <ac:spMkLst>
            <pc:docMk/>
            <pc:sldMk cId="3080747027" sldId="442"/>
            <ac:spMk id="13365" creationId="{42A4FC2C-047E-45A5-965D-8E1E3BF09BC6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08:33:12.933" v="67"/>
          <ac:grpSpMkLst>
            <pc:docMk/>
            <pc:sldMk cId="3080747027" sldId="442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3:12.933" v="67"/>
          <ac:grpSpMkLst>
            <pc:docMk/>
            <pc:sldMk cId="3080747027" sldId="442"/>
            <ac:grpSpMk id="13362" creationId="{B21CE605-3A03-402B-BB38-A81222A0BE93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8:40:04.194" v="120"/>
          <ac:picMkLst>
            <pc:docMk/>
            <pc:sldMk cId="3080747027" sldId="442"/>
            <ac:picMk id="2" creationId="{72802098-9DB5-6AD8-E76A-2D7168951296}"/>
          </ac:picMkLst>
        </pc:picChg>
      </pc:sldChg>
      <pc:sldChg chg="addSp delSp modSp add replId">
        <pc:chgData name="Karin Eggel" userId="S::k.eggel@kirchenschule.onmicrosoft.com::d936863a-294b-4aee-96e9-95eb9d5bf481" providerId="AD" clId="Web-{279C3F7B-BBE6-44CC-8C3E-79EC91B8DB73}" dt="2022-05-30T08:57:28.033" v="345" actId="20577"/>
        <pc:sldMkLst>
          <pc:docMk/>
          <pc:sldMk cId="961352281" sldId="443"/>
        </pc:sldMkLst>
        <pc:spChg chg="del mod">
          <ac:chgData name="Karin Eggel" userId="S::k.eggel@kirchenschule.onmicrosoft.com::d936863a-294b-4aee-96e9-95eb9d5bf481" providerId="AD" clId="Web-{279C3F7B-BBE6-44CC-8C3E-79EC91B8DB73}" dt="2022-05-30T08:55:56.234" v="320"/>
          <ac:spMkLst>
            <pc:docMk/>
            <pc:sldMk cId="961352281" sldId="443"/>
            <ac:spMk id="5" creationId="{8608FDE4-DCCE-9D6D-318A-6E85548C18C5}"/>
          </ac:spMkLst>
        </pc:spChg>
        <pc:spChg chg="mod ord">
          <ac:chgData name="Karin Eggel" userId="S::k.eggel@kirchenschule.onmicrosoft.com::d936863a-294b-4aee-96e9-95eb9d5bf481" providerId="AD" clId="Web-{279C3F7B-BBE6-44CC-8C3E-79EC91B8DB73}" dt="2022-05-30T08:57:28.033" v="345" actId="20577"/>
          <ac:spMkLst>
            <pc:docMk/>
            <pc:sldMk cId="961352281" sldId="443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249" creationId="{04812C46-200A-4DEB-A05E-3ED6C68C2387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251" creationId="{D1EA859B-E555-4109-94F3-6700E046E00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3.872" v="280"/>
          <ac:spMkLst>
            <pc:docMk/>
            <pc:sldMk cId="961352281" sldId="443"/>
            <ac:spMk id="256" creationId="{86C7B4A1-154A-4DF0-AC46-F88D75A2E0FD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66" v="282"/>
          <ac:spMkLst>
            <pc:docMk/>
            <pc:sldMk cId="961352281" sldId="443"/>
            <ac:spMk id="257" creationId="{D1EA859B-E555-4109-94F3-6700E046E008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53:39.496" v="277"/>
          <ac:spMkLst>
            <pc:docMk/>
            <pc:sldMk cId="961352281" sldId="443"/>
            <ac:spMk id="13351" creationId="{7D07B7BC-3270-4CF3-A7AA-0937908AD58A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66" v="282"/>
          <ac:spMkLst>
            <pc:docMk/>
            <pc:sldMk cId="961352281" sldId="443"/>
            <ac:spMk id="13367" creationId="{04812C46-200A-4DEB-A05E-3ED6C68C2387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13369" creationId="{56688E73-49B9-4052-A836-D248C825D70D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13370" creationId="{5B6AEE0C-07FE-4154-BC7C-2F20530BC556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53:39.496" v="277"/>
          <ac:grpSpMkLst>
            <pc:docMk/>
            <pc:sldMk cId="961352281" sldId="443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53:39.496" v="277"/>
          <ac:grpSpMkLst>
            <pc:docMk/>
            <pc:sldMk cId="961352281" sldId="443"/>
            <ac:grpSpMk id="13362" creationId="{B21CE605-3A03-402B-BB38-A81222A0BE93}"/>
          </ac:grpSpMkLst>
        </pc:grpChg>
        <pc:picChg chg="add mod">
          <ac:chgData name="Karin Eggel" userId="S::k.eggel@kirchenschule.onmicrosoft.com::d936863a-294b-4aee-96e9-95eb9d5bf481" providerId="AD" clId="Web-{279C3F7B-BBE6-44CC-8C3E-79EC91B8DB73}" dt="2022-05-30T08:54:17.981" v="283"/>
          <ac:picMkLst>
            <pc:docMk/>
            <pc:sldMk cId="961352281" sldId="443"/>
            <ac:picMk id="13365" creationId="{1AB464D5-E916-68F0-7A52-F920A04619E4}"/>
          </ac:picMkLst>
        </pc:picChg>
      </pc:sldChg>
      <pc:sldChg chg="addSp delSp modSp add del replId">
        <pc:chgData name="Karin Eggel" userId="S::k.eggel@kirchenschule.onmicrosoft.com::d936863a-294b-4aee-96e9-95eb9d5bf481" providerId="AD" clId="Web-{279C3F7B-BBE6-44CC-8C3E-79EC91B8DB73}" dt="2022-05-30T08:35:12.624" v="74"/>
        <pc:sldMkLst>
          <pc:docMk/>
          <pc:sldMk cId="2466406233" sldId="443"/>
        </pc:sldMkLst>
        <pc:spChg chg="mod">
          <ac:chgData name="Karin Eggel" userId="S::k.eggel@kirchenschule.onmicrosoft.com::d936863a-294b-4aee-96e9-95eb9d5bf481" providerId="AD" clId="Web-{279C3F7B-BBE6-44CC-8C3E-79EC91B8DB73}" dt="2022-05-30T08:33:52.497" v="71"/>
          <ac:spMkLst>
            <pc:docMk/>
            <pc:sldMk cId="2466406233" sldId="443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8:32:24.401" v="61"/>
          <ac:spMkLst>
            <pc:docMk/>
            <pc:sldMk cId="2466406233" sldId="443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52.497" v="70"/>
          <ac:spMkLst>
            <pc:docMk/>
            <pc:sldMk cId="2466406233" sldId="443"/>
            <ac:spMk id="248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52.497" v="71"/>
          <ac:spMkLst>
            <pc:docMk/>
            <pc:sldMk cId="2466406233" sldId="443"/>
            <ac:spMk id="13351" creationId="{7D07B7BC-3270-4CF3-A7AA-0937908AD58A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08:33:52.497" v="71"/>
          <ac:grpSpMkLst>
            <pc:docMk/>
            <pc:sldMk cId="2466406233" sldId="443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3:52.497" v="71"/>
          <ac:grpSpMkLst>
            <pc:docMk/>
            <pc:sldMk cId="2466406233" sldId="443"/>
            <ac:grpSpMk id="13362" creationId="{B21CE605-3A03-402B-BB38-A81222A0BE93}"/>
          </ac:grpSpMkLst>
        </pc:grpChg>
        <pc:picChg chg="add del mod ord">
          <ac:chgData name="Karin Eggel" userId="S::k.eggel@kirchenschule.onmicrosoft.com::d936863a-294b-4aee-96e9-95eb9d5bf481" providerId="AD" clId="Web-{279C3F7B-BBE6-44CC-8C3E-79EC91B8DB73}" dt="2022-05-30T08:35:03.874" v="72"/>
          <ac:picMkLst>
            <pc:docMk/>
            <pc:sldMk cId="2466406233" sldId="443"/>
            <ac:picMk id="2" creationId="{8ED6A4FD-FC49-71C6-1792-FD762E063EB8}"/>
          </ac:picMkLst>
        </pc:picChg>
      </pc:sldChg>
      <pc:sldChg chg="addSp delSp modSp add del replId">
        <pc:chgData name="Karin Eggel" userId="S::k.eggel@kirchenschule.onmicrosoft.com::d936863a-294b-4aee-96e9-95eb9d5bf481" providerId="AD" clId="Web-{279C3F7B-BBE6-44CC-8C3E-79EC91B8DB73}" dt="2022-05-30T08:42:10.041" v="131"/>
        <pc:sldMkLst>
          <pc:docMk/>
          <pc:sldMk cId="2767883865" sldId="443"/>
        </pc:sldMkLst>
        <pc:spChg chg="del mod">
          <ac:chgData name="Karin Eggel" userId="S::k.eggel@kirchenschule.onmicrosoft.com::d936863a-294b-4aee-96e9-95eb9d5bf481" providerId="AD" clId="Web-{279C3F7B-BBE6-44CC-8C3E-79EC91B8DB73}" dt="2022-05-30T08:41:49.978" v="130"/>
          <ac:spMkLst>
            <pc:docMk/>
            <pc:sldMk cId="2767883865" sldId="443"/>
            <ac:spMk id="2" creationId="{D936B5A4-3D28-A3B2-A71D-8A17B3638BBE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41:07.149" v="126"/>
          <ac:spMkLst>
            <pc:docMk/>
            <pc:sldMk cId="2767883865" sldId="443"/>
            <ac:spMk id="4" creationId="{ACF45B5B-5C02-6E41-E744-EFA463AFBA48}"/>
          </ac:spMkLst>
        </pc:spChg>
        <pc:picChg chg="del">
          <ac:chgData name="Karin Eggel" userId="S::k.eggel@kirchenschule.onmicrosoft.com::d936863a-294b-4aee-96e9-95eb9d5bf481" providerId="AD" clId="Web-{279C3F7B-BBE6-44CC-8C3E-79EC91B8DB73}" dt="2022-05-30T08:41:09.024" v="127"/>
          <ac:picMkLst>
            <pc:docMk/>
            <pc:sldMk cId="2767883865" sldId="443"/>
            <ac:picMk id="5" creationId="{60CBB1CB-6AEE-7881-A40D-56644F2C09D3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8:41:10.727" v="128"/>
          <ac:picMkLst>
            <pc:docMk/>
            <pc:sldMk cId="2767883865" sldId="443"/>
            <ac:picMk id="6" creationId="{D269375F-9D8C-53A8-6D68-1ECF24C75917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8:41:29.712" v="129"/>
          <ac:picMkLst>
            <pc:docMk/>
            <pc:sldMk cId="2767883865" sldId="443"/>
            <ac:picMk id="7" creationId="{75337C5D-4159-2D09-E0E7-703E5274708A}"/>
          </ac:picMkLst>
        </pc:picChg>
      </pc:sldChg>
      <pc:sldChg chg="add del replId">
        <pc:chgData name="Karin Eggel" userId="S::k.eggel@kirchenschule.onmicrosoft.com::d936863a-294b-4aee-96e9-95eb9d5bf481" providerId="AD" clId="Web-{279C3F7B-BBE6-44CC-8C3E-79EC91B8DB73}" dt="2022-05-30T08:40:51.007" v="123"/>
        <pc:sldMkLst>
          <pc:docMk/>
          <pc:sldMk cId="3936108468" sldId="443"/>
        </pc:sldMkLst>
      </pc:sldChg>
      <pc:sldChg chg="addSp delSp modSp add del replId modMedia addAnim">
        <pc:chgData name="Karin Eggel" userId="S::k.eggel@kirchenschule.onmicrosoft.com::d936863a-294b-4aee-96e9-95eb9d5bf481" providerId="AD" clId="Web-{279C3F7B-BBE6-44CC-8C3E-79EC91B8DB73}" dt="2022-05-30T09:33:58.840" v="703"/>
        <pc:sldMkLst>
          <pc:docMk/>
          <pc:sldMk cId="84540369" sldId="444"/>
        </pc:sldMkLst>
        <pc:spChg chg="del">
          <ac:chgData name="Karin Eggel" userId="S::k.eggel@kirchenschule.onmicrosoft.com::d936863a-294b-4aee-96e9-95eb9d5bf481" providerId="AD" clId="Web-{279C3F7B-BBE6-44CC-8C3E-79EC91B8DB73}" dt="2022-05-30T09:25:41.077" v="662"/>
          <ac:spMkLst>
            <pc:docMk/>
            <pc:sldMk cId="84540369" sldId="444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9:28:03.627" v="667"/>
          <ac:spMkLst>
            <pc:docMk/>
            <pc:sldMk cId="84540369" sldId="444"/>
            <ac:spMk id="6" creationId="{713E5D7C-4349-C2DE-ABFB-F8483BCF8A98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9:28:03.627" v="667"/>
          <ac:spMkLst>
            <pc:docMk/>
            <pc:sldMk cId="84540369" sldId="444"/>
            <ac:spMk id="248" creationId="{42A4FC2C-047E-45A5-965D-8E1E3BF09BC6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9:28:03.627" v="667"/>
          <ac:spMkLst>
            <pc:docMk/>
            <pc:sldMk cId="84540369" sldId="444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9:28:03.627" v="667"/>
          <ac:grpSpMkLst>
            <pc:docMk/>
            <pc:sldMk cId="84540369" sldId="444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9:28:03.627" v="667"/>
          <ac:grpSpMkLst>
            <pc:docMk/>
            <pc:sldMk cId="84540369" sldId="444"/>
            <ac:grpSpMk id="13362" creationId="{B21CE605-3A03-402B-BB38-A81222A0BE93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9:30:02.896" v="676" actId="14100"/>
          <ac:picMkLst>
            <pc:docMk/>
            <pc:sldMk cId="84540369" sldId="444"/>
            <ac:picMk id="2" creationId="{9E1C175C-7D2A-A586-2A40-6B093CBFFA92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0:08.209" v="677" actId="1076"/>
          <ac:picMkLst>
            <pc:docMk/>
            <pc:sldMk cId="84540369" sldId="444"/>
            <ac:picMk id="3" creationId="{DA2C345A-47AA-787A-4EDD-590CDAF188B7}"/>
          </ac:picMkLst>
        </pc:picChg>
      </pc:sldChg>
      <pc:sldChg chg="addSp delSp modSp add replId modMedia addAnim delAnim">
        <pc:chgData name="Karin Eggel" userId="S::k.eggel@kirchenschule.onmicrosoft.com::d936863a-294b-4aee-96e9-95eb9d5bf481" providerId="AD" clId="Web-{279C3F7B-BBE6-44CC-8C3E-79EC91B8DB73}" dt="2022-05-30T09:35:39.655" v="713" actId="1076"/>
        <pc:sldMkLst>
          <pc:docMk/>
          <pc:sldMk cId="3086252044" sldId="445"/>
        </pc:sldMkLst>
        <pc:spChg chg="mod">
          <ac:chgData name="Karin Eggel" userId="S::k.eggel@kirchenschule.onmicrosoft.com::d936863a-294b-4aee-96e9-95eb9d5bf481" providerId="AD" clId="Web-{279C3F7B-BBE6-44CC-8C3E-79EC91B8DB73}" dt="2022-05-30T09:33:16.417" v="700" actId="1076"/>
          <ac:spMkLst>
            <pc:docMk/>
            <pc:sldMk cId="3086252044" sldId="445"/>
            <ac:spMk id="4" creationId="{AD11EB0E-D359-AC50-ED79-DB9E4FCF8C3A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9:25:36.608" v="661"/>
          <ac:spMkLst>
            <pc:docMk/>
            <pc:sldMk cId="3086252044" sldId="445"/>
            <ac:spMk id="5" creationId="{8608FDE4-DCCE-9D6D-318A-6E85548C18C5}"/>
          </ac:spMkLst>
        </pc:spChg>
        <pc:picChg chg="add del mod">
          <ac:chgData name="Karin Eggel" userId="S::k.eggel@kirchenschule.onmicrosoft.com::d936863a-294b-4aee-96e9-95eb9d5bf481" providerId="AD" clId="Web-{279C3F7B-BBE6-44CC-8C3E-79EC91B8DB73}" dt="2022-05-30T09:31:26.695" v="679"/>
          <ac:picMkLst>
            <pc:docMk/>
            <pc:sldMk cId="3086252044" sldId="445"/>
            <ac:picMk id="2" creationId="{E7FEA0CE-1E1A-CCBA-4E55-F629BD9BA9F6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31:45.399" v="684"/>
          <ac:picMkLst>
            <pc:docMk/>
            <pc:sldMk cId="3086252044" sldId="445"/>
            <ac:picMk id="3" creationId="{5ABA8F9F-05E4-32A9-32BB-28858F6F86FD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34:24.606" v="705"/>
          <ac:picMkLst>
            <pc:docMk/>
            <pc:sldMk cId="3086252044" sldId="445"/>
            <ac:picMk id="7" creationId="{D2D9A0F1-19C2-CEB2-35EE-BB6426E380C2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3:03.213" v="699" actId="1076"/>
          <ac:picMkLst>
            <pc:docMk/>
            <pc:sldMk cId="3086252044" sldId="445"/>
            <ac:picMk id="8" creationId="{70E659D7-B196-894F-05E3-3DA48E2AAAEB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34:26.809" v="706"/>
          <ac:picMkLst>
            <pc:docMk/>
            <pc:sldMk cId="3086252044" sldId="445"/>
            <ac:picMk id="9" creationId="{960F8162-8A5B-95AF-7994-BEB16CC888E2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5:14.232" v="711" actId="1076"/>
          <ac:picMkLst>
            <pc:docMk/>
            <pc:sldMk cId="3086252044" sldId="445"/>
            <ac:picMk id="10" creationId="{9646413F-36BA-488C-3F43-337B3FC50D6E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5:39.655" v="713" actId="1076"/>
          <ac:picMkLst>
            <pc:docMk/>
            <pc:sldMk cId="3086252044" sldId="445"/>
            <ac:picMk id="11" creationId="{F73A5E15-4034-3BC1-632F-856A594FF3E8}"/>
          </ac:picMkLst>
        </pc:picChg>
      </pc:sldChg>
      <pc:sldChg chg="add replId">
        <pc:chgData name="Karin Eggel" userId="S::k.eggel@kirchenschule.onmicrosoft.com::d936863a-294b-4aee-96e9-95eb9d5bf481" providerId="AD" clId="Web-{279C3F7B-BBE6-44CC-8C3E-79EC91B8DB73}" dt="2022-05-30T09:34:12.950" v="704"/>
        <pc:sldMkLst>
          <pc:docMk/>
          <pc:sldMk cId="2414539196" sldId="446"/>
        </pc:sldMkLst>
      </pc:sldChg>
      <pc:sldChg chg="addSp delSp modSp add replId modMedia addAnim delAnim">
        <pc:chgData name="Karin Eggel" userId="S::k.eggel@kirchenschule.onmicrosoft.com::d936863a-294b-4aee-96e9-95eb9d5bf481" providerId="AD" clId="Web-{279C3F7B-BBE6-44CC-8C3E-79EC91B8DB73}" dt="2022-05-30T09:38:42.285" v="734" actId="1076"/>
        <pc:sldMkLst>
          <pc:docMk/>
          <pc:sldMk cId="3260781629" sldId="447"/>
        </pc:sldMkLst>
        <pc:spChg chg="add del mod">
          <ac:chgData name="Karin Eggel" userId="S::k.eggel@kirchenschule.onmicrosoft.com::d936863a-294b-4aee-96e9-95eb9d5bf481" providerId="AD" clId="Web-{279C3F7B-BBE6-44CC-8C3E-79EC91B8DB73}" dt="2022-05-30T09:38:16.159" v="732"/>
          <ac:spMkLst>
            <pc:docMk/>
            <pc:sldMk cId="3260781629" sldId="447"/>
            <ac:spMk id="3" creationId="{4C0309A6-832B-8C30-B85B-13C2D7B9F8FC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9:37:56.080" v="729" actId="20577"/>
          <ac:spMkLst>
            <pc:docMk/>
            <pc:sldMk cId="3260781629" sldId="447"/>
            <ac:spMk id="4" creationId="{AD11EB0E-D359-AC50-ED79-DB9E4FCF8C3A}"/>
          </ac:spMkLst>
        </pc:spChg>
        <pc:picChg chg="add mod">
          <ac:chgData name="Karin Eggel" userId="S::k.eggel@kirchenschule.onmicrosoft.com::d936863a-294b-4aee-96e9-95eb9d5bf481" providerId="AD" clId="Web-{279C3F7B-BBE6-44CC-8C3E-79EC91B8DB73}" dt="2022-05-30T09:36:59.485" v="720" actId="1076"/>
          <ac:picMkLst>
            <pc:docMk/>
            <pc:sldMk cId="3260781629" sldId="447"/>
            <ac:picMk id="2" creationId="{DD3BC536-BDE6-FAE3-204E-76CEDDDDB6AF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8:42.285" v="734" actId="1076"/>
          <ac:picMkLst>
            <pc:docMk/>
            <pc:sldMk cId="3260781629" sldId="447"/>
            <ac:picMk id="5" creationId="{2CEE39F8-DA4C-AC2D-ECED-557765635FD8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9:36:48.657" v="716"/>
          <ac:picMkLst>
            <pc:docMk/>
            <pc:sldMk cId="3260781629" sldId="447"/>
            <ac:picMk id="7" creationId="{D2D9A0F1-19C2-CEB2-35EE-BB6426E380C2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9:36:16.375" v="715"/>
          <ac:picMkLst>
            <pc:docMk/>
            <pc:sldMk cId="3260781629" sldId="447"/>
            <ac:picMk id="9" creationId="{960F8162-8A5B-95AF-7994-BEB16CC888E2}"/>
          </ac:picMkLst>
        </pc:picChg>
      </pc:sldChg>
      <pc:sldChg chg="addSp delSp modSp add replId delAnim">
        <pc:chgData name="Karin Eggel" userId="S::k.eggel@kirchenschule.onmicrosoft.com::d936863a-294b-4aee-96e9-95eb9d5bf481" providerId="AD" clId="Web-{279C3F7B-BBE6-44CC-8C3E-79EC91B8DB73}" dt="2022-05-30T09:41:49.946" v="758" actId="1076"/>
        <pc:sldMkLst>
          <pc:docMk/>
          <pc:sldMk cId="1987884308" sldId="448"/>
        </pc:sldMkLst>
        <pc:spChg chg="mod">
          <ac:chgData name="Karin Eggel" userId="S::k.eggel@kirchenschule.onmicrosoft.com::d936863a-294b-4aee-96e9-95eb9d5bf481" providerId="AD" clId="Web-{279C3F7B-BBE6-44CC-8C3E-79EC91B8DB73}" dt="2022-05-30T09:41:47.774" v="757" actId="20577"/>
          <ac:spMkLst>
            <pc:docMk/>
            <pc:sldMk cId="1987884308" sldId="448"/>
            <ac:spMk id="4" creationId="{AD11EB0E-D359-AC50-ED79-DB9E4FCF8C3A}"/>
          </ac:spMkLst>
        </pc:spChg>
        <pc:picChg chg="del">
          <ac:chgData name="Karin Eggel" userId="S::k.eggel@kirchenschule.onmicrosoft.com::d936863a-294b-4aee-96e9-95eb9d5bf481" providerId="AD" clId="Web-{279C3F7B-BBE6-44CC-8C3E-79EC91B8DB73}" dt="2022-05-30T09:40:04.349" v="738"/>
          <ac:picMkLst>
            <pc:docMk/>
            <pc:sldMk cId="1987884308" sldId="448"/>
            <ac:picMk id="2" creationId="{DD3BC536-BDE6-FAE3-204E-76CEDDDDB6AF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41:49.946" v="758" actId="1076"/>
          <ac:picMkLst>
            <pc:docMk/>
            <pc:sldMk cId="1987884308" sldId="448"/>
            <ac:picMk id="3" creationId="{28BC3B46-BF38-2909-C641-08C47D844BFE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9:39:59.537" v="737"/>
          <ac:picMkLst>
            <pc:docMk/>
            <pc:sldMk cId="1987884308" sldId="448"/>
            <ac:picMk id="5" creationId="{2CEE39F8-DA4C-AC2D-ECED-557765635FD8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40:43.850" v="744"/>
          <ac:picMkLst>
            <pc:docMk/>
            <pc:sldMk cId="1987884308" sldId="448"/>
            <ac:picMk id="7" creationId="{C25B4DDA-231D-CEF7-038C-89787E3E54CD}"/>
          </ac:picMkLst>
        </pc:picChg>
      </pc:sldChg>
      <pc:sldChg chg="addSp delSp modSp add replId">
        <pc:chgData name="Karin Eggel" userId="S::k.eggel@kirchenschule.onmicrosoft.com::d936863a-294b-4aee-96e9-95eb9d5bf481" providerId="AD" clId="Web-{279C3F7B-BBE6-44CC-8C3E-79EC91B8DB73}" dt="2022-05-30T10:34:00.402" v="1028" actId="20577"/>
        <pc:sldMkLst>
          <pc:docMk/>
          <pc:sldMk cId="2682710874" sldId="449"/>
        </pc:sldMkLst>
        <pc:spChg chg="add mod">
          <ac:chgData name="Karin Eggel" userId="S::k.eggel@kirchenschule.onmicrosoft.com::d936863a-294b-4aee-96e9-95eb9d5bf481" providerId="AD" clId="Web-{279C3F7B-BBE6-44CC-8C3E-79EC91B8DB73}" dt="2022-05-30T09:45:58.812" v="791" actId="20577"/>
          <ac:spMkLst>
            <pc:docMk/>
            <pc:sldMk cId="2682710874" sldId="449"/>
            <ac:spMk id="2" creationId="{FCB11593-4E1C-23B7-DAC2-3E2CD79BBF55}"/>
          </ac:spMkLst>
        </pc:spChg>
        <pc:spChg chg="add mod">
          <ac:chgData name="Karin Eggel" userId="S::k.eggel@kirchenschule.onmicrosoft.com::d936863a-294b-4aee-96e9-95eb9d5bf481" providerId="AD" clId="Web-{279C3F7B-BBE6-44CC-8C3E-79EC91B8DB73}" dt="2022-05-30T10:34:00.402" v="1028" actId="20577"/>
          <ac:spMkLst>
            <pc:docMk/>
            <pc:sldMk cId="2682710874" sldId="449"/>
            <ac:spMk id="3" creationId="{EE7F07FC-1BC8-B77D-F5EA-A3022587A99A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9:44:59.310" v="763"/>
          <ac:spMkLst>
            <pc:docMk/>
            <pc:sldMk cId="2682710874" sldId="449"/>
            <ac:spMk id="5" creationId="{8608FDE4-DCCE-9D6D-318A-6E85548C18C5}"/>
          </ac:spMkLst>
        </pc:spChg>
        <pc:picChg chg="add del mod">
          <ac:chgData name="Karin Eggel" userId="S::k.eggel@kirchenschule.onmicrosoft.com::d936863a-294b-4aee-96e9-95eb9d5bf481" providerId="AD" clId="Web-{279C3F7B-BBE6-44CC-8C3E-79EC91B8DB73}" dt="2022-05-30T10:02:27.869" v="837"/>
          <ac:picMkLst>
            <pc:docMk/>
            <pc:sldMk cId="2682710874" sldId="449"/>
            <ac:picMk id="7" creationId="{DDC3235C-86B1-24EB-2BEE-7B81F0EFFE6A}"/>
          </ac:picMkLst>
        </pc:picChg>
      </pc:sldChg>
      <pc:sldChg chg="addSp delSp modSp add ord replId">
        <pc:chgData name="Karin Eggel" userId="S::k.eggel@kirchenschule.onmicrosoft.com::d936863a-294b-4aee-96e9-95eb9d5bf481" providerId="AD" clId="Web-{279C3F7B-BBE6-44CC-8C3E-79EC91B8DB73}" dt="2022-05-30T10:33:32.167" v="1003" actId="20577"/>
        <pc:sldMkLst>
          <pc:docMk/>
          <pc:sldMk cId="2813000737" sldId="450"/>
        </pc:sldMkLst>
        <pc:spChg chg="del mod">
          <ac:chgData name="Karin Eggel" userId="S::k.eggel@kirchenschule.onmicrosoft.com::d936863a-294b-4aee-96e9-95eb9d5bf481" providerId="AD" clId="Web-{279C3F7B-BBE6-44CC-8C3E-79EC91B8DB73}" dt="2022-05-30T10:02:24.447" v="836"/>
          <ac:spMkLst>
            <pc:docMk/>
            <pc:sldMk cId="2813000737" sldId="450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6" creationId="{713E5D7C-4349-C2DE-ABFB-F8483BCF8A98}"/>
          </ac:spMkLst>
        </pc:spChg>
        <pc:spChg chg="add mod">
          <ac:chgData name="Karin Eggel" userId="S::k.eggel@kirchenschule.onmicrosoft.com::d936863a-294b-4aee-96e9-95eb9d5bf481" providerId="AD" clId="Web-{279C3F7B-BBE6-44CC-8C3E-79EC91B8DB73}" dt="2022-05-30T10:33:32.167" v="1003" actId="20577"/>
          <ac:spMkLst>
            <pc:docMk/>
            <pc:sldMk cId="2813000737" sldId="450"/>
            <ac:spMk id="11" creationId="{EB74D6AD-780B-0DC8-F8A7-504345AC51A7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48" creationId="{F3060C83-F051-4F0E-ABAD-AA0DFC48B21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0" creationId="{83C98ABE-055B-441F-B07E-44F97F083C39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2" creationId="{29FDB030-9B49-4CED-8CCD-4D99382388AC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4" creationId="{3783CA14-24A1-485C-8B30-D6A5D87987AD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6" creationId="{9A97C86A-04D6-40F7-AE84-31AB43E6A84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8" creationId="{FF9F2414-84E8-453E-B1F3-389FDE8192D9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60" creationId="{3ECA69A1-7536-43AC-85EF-C7106179F5ED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13351" creationId="{7D07B7BC-3270-4CF3-A7AA-0937908AD58A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10:26:57.563" v="942"/>
          <ac:grpSpMkLst>
            <pc:docMk/>
            <pc:sldMk cId="2813000737" sldId="450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10:26:57.563" v="942"/>
          <ac:grpSpMkLst>
            <pc:docMk/>
            <pc:sldMk cId="2813000737" sldId="450"/>
            <ac:grpSpMk id="13362" creationId="{B21CE605-3A03-402B-BB38-A81222A0BE93}"/>
          </ac:grpSpMkLst>
        </pc:grpChg>
        <pc:picChg chg="add del mod">
          <ac:chgData name="Karin Eggel" userId="S::k.eggel@kirchenschule.onmicrosoft.com::d936863a-294b-4aee-96e9-95eb9d5bf481" providerId="AD" clId="Web-{279C3F7B-BBE6-44CC-8C3E-79EC91B8DB73}" dt="2022-05-30T10:26:45.063" v="938"/>
          <ac:picMkLst>
            <pc:docMk/>
            <pc:sldMk cId="2813000737" sldId="450"/>
            <ac:picMk id="2" creationId="{EB069881-11A2-1F1C-EC82-C571F2B7BCBE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04:10.215" v="855"/>
          <ac:picMkLst>
            <pc:docMk/>
            <pc:sldMk cId="2813000737" sldId="450"/>
            <ac:picMk id="3" creationId="{92A1D357-B22E-50EE-46F6-C1E360D9F2AA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26:47.844" v="939"/>
          <ac:picMkLst>
            <pc:docMk/>
            <pc:sldMk cId="2813000737" sldId="450"/>
            <ac:picMk id="7" creationId="{8B0EDC43-0793-A678-79D1-681DE9F7576A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06:19.844" v="859"/>
          <ac:picMkLst>
            <pc:docMk/>
            <pc:sldMk cId="2813000737" sldId="450"/>
            <ac:picMk id="8" creationId="{FE4EA99C-92C2-C038-4BC5-A403D91079F7}"/>
          </ac:picMkLst>
        </pc:picChg>
        <pc:picChg chg="add mod ord modCrop">
          <ac:chgData name="Karin Eggel" userId="S::k.eggel@kirchenschule.onmicrosoft.com::d936863a-294b-4aee-96e9-95eb9d5bf481" providerId="AD" clId="Web-{279C3F7B-BBE6-44CC-8C3E-79EC91B8DB73}" dt="2022-05-30T10:27:52.814" v="952" actId="1076"/>
          <ac:picMkLst>
            <pc:docMk/>
            <pc:sldMk cId="2813000737" sldId="450"/>
            <ac:picMk id="9" creationId="{EE761ADC-AD80-799B-5295-12A9D78E6EDF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28:12.081" v="954"/>
          <ac:picMkLst>
            <pc:docMk/>
            <pc:sldMk cId="2813000737" sldId="450"/>
            <ac:picMk id="10" creationId="{D45B9FE3-2D43-A182-D459-2477EB22C3BD}"/>
          </ac:picMkLst>
        </pc:picChg>
      </pc:sldChg>
      <pc:sldChg chg="addSp delSp modSp add ord replId">
        <pc:chgData name="Karin Eggel" userId="S::k.eggel@kirchenschule.onmicrosoft.com::d936863a-294b-4aee-96e9-95eb9d5bf481" providerId="AD" clId="Web-{279C3F7B-BBE6-44CC-8C3E-79EC91B8DB73}" dt="2022-05-30T10:08:04.581" v="871" actId="14100"/>
        <pc:sldMkLst>
          <pc:docMk/>
          <pc:sldMk cId="2776638242" sldId="451"/>
        </pc:sldMkLst>
        <pc:picChg chg="del">
          <ac:chgData name="Karin Eggel" userId="S::k.eggel@kirchenschule.onmicrosoft.com::d936863a-294b-4aee-96e9-95eb9d5bf481" providerId="AD" clId="Web-{279C3F7B-BBE6-44CC-8C3E-79EC91B8DB73}" dt="2022-05-30T10:06:40.703" v="862"/>
          <ac:picMkLst>
            <pc:docMk/>
            <pc:sldMk cId="2776638242" sldId="451"/>
            <ac:picMk id="2" creationId="{EB069881-11A2-1F1C-EC82-C571F2B7BCBE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10:08:04.581" v="871" actId="14100"/>
          <ac:picMkLst>
            <pc:docMk/>
            <pc:sldMk cId="2776638242" sldId="451"/>
            <ac:picMk id="3" creationId="{E7DC0155-462B-2A3B-BF13-BB9DF24A7AEE}"/>
          </ac:picMkLst>
        </pc:picChg>
      </pc:sldChg>
    </pc:docChg>
  </pc:docChgLst>
  <pc:docChgLst>
    <pc:chgData name="Karin Eggel" userId="S::k.eggel@kirchenschule.onmicrosoft.com::d936863a-294b-4aee-96e9-95eb9d5bf481" providerId="AD" clId="Web-{A00C31C5-9BF1-4304-9EA9-412D5764F90F}"/>
    <pc:docChg chg="addSld delSld modSld">
      <pc:chgData name="Karin Eggel" userId="S::k.eggel@kirchenschule.onmicrosoft.com::d936863a-294b-4aee-96e9-95eb9d5bf481" providerId="AD" clId="Web-{A00C31C5-9BF1-4304-9EA9-412D5764F90F}" dt="2022-05-24T06:17:39.151" v="55"/>
      <pc:docMkLst>
        <pc:docMk/>
      </pc:docMkLst>
      <pc:sldChg chg="del">
        <pc:chgData name="Karin Eggel" userId="S::k.eggel@kirchenschule.onmicrosoft.com::d936863a-294b-4aee-96e9-95eb9d5bf481" providerId="AD" clId="Web-{A00C31C5-9BF1-4304-9EA9-412D5764F90F}" dt="2022-05-24T06:17:30.088" v="54"/>
        <pc:sldMkLst>
          <pc:docMk/>
          <pc:sldMk cId="0" sldId="390"/>
        </pc:sldMkLst>
      </pc:sldChg>
      <pc:sldChg chg="delSp">
        <pc:chgData name="Karin Eggel" userId="S::k.eggel@kirchenschule.onmicrosoft.com::d936863a-294b-4aee-96e9-95eb9d5bf481" providerId="AD" clId="Web-{A00C31C5-9BF1-4304-9EA9-412D5764F90F}" dt="2022-05-24T06:17:39.151" v="55"/>
        <pc:sldMkLst>
          <pc:docMk/>
          <pc:sldMk cId="0" sldId="392"/>
        </pc:sldMkLst>
        <pc:picChg chg="del">
          <ac:chgData name="Karin Eggel" userId="S::k.eggel@kirchenschule.onmicrosoft.com::d936863a-294b-4aee-96e9-95eb9d5bf481" providerId="AD" clId="Web-{A00C31C5-9BF1-4304-9EA9-412D5764F90F}" dt="2022-05-24T06:17:39.151" v="55"/>
          <ac:picMkLst>
            <pc:docMk/>
            <pc:sldMk cId="0" sldId="392"/>
            <ac:picMk id="44035" creationId="{7B889168-2B14-00B8-E3BE-ACEA69E1FE2E}"/>
          </ac:picMkLst>
        </pc:picChg>
      </pc:sldChg>
      <pc:sldChg chg="addSp delSp modSp">
        <pc:chgData name="Karin Eggel" userId="S::k.eggel@kirchenschule.onmicrosoft.com::d936863a-294b-4aee-96e9-95eb9d5bf481" providerId="AD" clId="Web-{A00C31C5-9BF1-4304-9EA9-412D5764F90F}" dt="2022-05-24T06:14:52.314" v="53" actId="1076"/>
        <pc:sldMkLst>
          <pc:docMk/>
          <pc:sldMk cId="3632582801" sldId="424"/>
        </pc:sldMkLst>
        <pc:spChg chg="mod">
          <ac:chgData name="Karin Eggel" userId="S::k.eggel@kirchenschule.onmicrosoft.com::d936863a-294b-4aee-96e9-95eb9d5bf481" providerId="AD" clId="Web-{A00C31C5-9BF1-4304-9EA9-412D5764F90F}" dt="2022-05-24T06:14:52.314" v="53" actId="1076"/>
          <ac:spMkLst>
            <pc:docMk/>
            <pc:sldMk cId="3632582801" sldId="424"/>
            <ac:spMk id="5" creationId="{8608FDE4-DCCE-9D6D-318A-6E85548C18C5}"/>
          </ac:spMkLst>
        </pc:spChg>
        <pc:picChg chg="add mod">
          <ac:chgData name="Karin Eggel" userId="S::k.eggel@kirchenschule.onmicrosoft.com::d936863a-294b-4aee-96e9-95eb9d5bf481" providerId="AD" clId="Web-{A00C31C5-9BF1-4304-9EA9-412D5764F90F}" dt="2022-05-24T06:12:16.415" v="9" actId="1076"/>
          <ac:picMkLst>
            <pc:docMk/>
            <pc:sldMk cId="3632582801" sldId="424"/>
            <ac:picMk id="2" creationId="{A3CB4415-992B-A500-523A-1C75EE991815}"/>
          </ac:picMkLst>
        </pc:picChg>
        <pc:picChg chg="del">
          <ac:chgData name="Karin Eggel" userId="S::k.eggel@kirchenschule.onmicrosoft.com::d936863a-294b-4aee-96e9-95eb9d5bf481" providerId="AD" clId="Web-{A00C31C5-9BF1-4304-9EA9-412D5764F90F}" dt="2022-05-24T06:10:28.909" v="2"/>
          <ac:picMkLst>
            <pc:docMk/>
            <pc:sldMk cId="3632582801" sldId="424"/>
            <ac:picMk id="3" creationId="{22DF2364-4D16-78C4-F27B-4F62C380879B}"/>
          </ac:picMkLst>
        </pc:picChg>
      </pc:sldChg>
      <pc:sldChg chg="new del">
        <pc:chgData name="Karin Eggel" userId="S::k.eggel@kirchenschule.onmicrosoft.com::d936863a-294b-4aee-96e9-95eb9d5bf481" providerId="AD" clId="Web-{A00C31C5-9BF1-4304-9EA9-412D5764F90F}" dt="2022-05-24T06:01:12.004" v="1"/>
        <pc:sldMkLst>
          <pc:docMk/>
          <pc:sldMk cId="747464866" sldId="433"/>
        </pc:sldMkLst>
      </pc:sldChg>
    </pc:docChg>
  </pc:docChgLst>
  <pc:docChgLst>
    <pc:chgData name="Karin Eggel" userId="S::k.eggel@kirchenschule.onmicrosoft.com::d936863a-294b-4aee-96e9-95eb9d5bf481" providerId="AD" clId="Web-{7AD23335-18A0-4EA0-8DCE-3015082074F9}"/>
    <pc:docChg chg="addSld modSld addMainMaster delMainMaster modMainMaster">
      <pc:chgData name="Karin Eggel" userId="S::k.eggel@kirchenschule.onmicrosoft.com::d936863a-294b-4aee-96e9-95eb9d5bf481" providerId="AD" clId="Web-{7AD23335-18A0-4EA0-8DCE-3015082074F9}" dt="2022-05-23T09:21:33.805" v="1"/>
      <pc:docMkLst>
        <pc:docMk/>
      </pc:docMkLst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16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6"/>
            <ac:spMk id="2" creationId="{FDC2BD23-A291-2A11-DED1-3D16F177E088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6"/>
            <ac:spMk id="5123" creationId="{953A7FB3-D2F2-4C31-B466-3612705E3153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17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7"/>
            <ac:spMk id="4098" creationId="{EEA1C288-D7F5-4C34-B18B-0D78300BDE40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7"/>
            <ac:spMk id="8194" creationId="{B2C54AFF-E243-4198-92AB-E9FC135B6FED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1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1"/>
            <ac:spMk id="27650" creationId="{A898FB95-464D-069F-5FC9-A4F1F693DB1B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1"/>
            <ac:spMk id="27651" creationId="{CE104B50-CA57-97AD-DCDA-180C09B021EC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2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2"/>
            <ac:spMk id="33794" creationId="{BE650440-B8AD-9D64-D4A6-D6BA9516FC3A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2"/>
            <ac:spMk id="33795" creationId="{5BB478EF-AFB0-1657-AD41-54090224DFB2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5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5"/>
            <ac:spMk id="15363" creationId="{3937C9F4-27FD-E126-FB75-A617D0161E61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385"/>
            <ac:picMk id="15362" creationId="{BAA723A1-8216-7519-DC47-FC8566B5EBE2}"/>
          </ac:picMkLst>
        </pc:pic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9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9"/>
            <ac:spMk id="39939" creationId="{477E6838-9792-5E34-8AD0-32A18A56E996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389"/>
            <ac:picMk id="39938" creationId="{8C3436FE-8C17-04F3-05C5-50C7AEA973A2}"/>
          </ac:picMkLst>
        </pc:pic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0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90"/>
            <ac:spMk id="41986" creationId="{B4D66B47-F77B-1ADB-7839-4E71E213DD44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90"/>
            <ac:spMk id="41987" creationId="{2B806DD4-9EAC-AFE6-0A90-AFBCB6401B1A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2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92"/>
            <ac:spMk id="44034" creationId="{AAEAD7BC-E39E-D1C7-47A2-1572AD9C08F9}"/>
          </ac:spMkLst>
        </pc:spChg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8"/>
        </pc:sldMkLst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9"/>
        </pc:sldMkLst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0"/>
        </pc:sldMkLst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6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06"/>
            <ac:spMk id="31747" creationId="{534B5001-96A9-1BC9-1CEE-12890F8608FC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406"/>
            <ac:picMk id="31746" creationId="{FC5791E5-4634-39AE-02C4-FF6FAA1C1BCF}"/>
          </ac:picMkLst>
        </pc:picChg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8"/>
        </pc:sldMkLst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9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09"/>
            <ac:spMk id="17410" creationId="{351B9C5D-DF2B-A949-4EFF-BADD816C3389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09"/>
            <ac:spMk id="17411" creationId="{1A1D51D8-D282-C3E1-87B5-6999C5B61C2E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0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0"/>
            <ac:spMk id="19458" creationId="{8A2D2360-80C2-77F6-245F-C8BDCD76B704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1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1"/>
            <ac:spMk id="21506" creationId="{A55700DF-0510-7D7B-9B01-9B353F0AF07F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1"/>
            <ac:spMk id="21507" creationId="{42C3D874-7E02-3F0A-5F92-A02264A46736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3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3"/>
            <ac:spMk id="35842" creationId="{9D8F86B6-4F5B-F736-9190-EC9AE0FBCCF3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413"/>
            <ac:picMk id="35843" creationId="{CDE5F9C4-F509-DF5C-BE33-9AD018AD1A29}"/>
          </ac:picMkLst>
        </pc:pic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5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5"/>
            <ac:spMk id="29698" creationId="{9E31931B-3A78-E38F-CD8F-7CBDAF2279EC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5"/>
            <ac:spMk id="29699" creationId="{307EF21E-B03F-4109-6E95-B82D38FF1647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6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6"/>
            <ac:spMk id="23554" creationId="{691F0B3F-BCBC-77A0-C441-83B321472DF8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6"/>
            <ac:spMk id="23555" creationId="{5403F3E3-F7A6-273D-00C6-CE9CC7272A3C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7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7"/>
            <ac:spMk id="25602" creationId="{1A0768BD-FE7C-737A-3891-69EE40A2915D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7"/>
            <ac:spMk id="25603" creationId="{63296ECC-3AA4-C52F-C818-5B1B88EEF8B7}"/>
          </ac:spMkLst>
        </pc:spChg>
      </pc:sldChg>
      <pc:sldChg chg="modSp new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725059122" sldId="418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725059122" sldId="418"/>
            <ac:spMk id="2" creationId="{1C1950F6-9AE1-A4FF-0B11-2C5EC56F6E79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725059122" sldId="418"/>
            <ac:spMk id="3" creationId="{92AE3050-2994-D902-5826-230615560B3B}"/>
          </ac:spMkLst>
        </pc:spChg>
      </pc:sldChg>
      <pc:sldMasterChg chg="del delSldLayout">
        <pc:chgData name="Karin Eggel" userId="S::k.eggel@kirchenschule.onmicrosoft.com::d936863a-294b-4aee-96e9-95eb9d5bf481" providerId="AD" clId="Web-{7AD23335-18A0-4EA0-8DCE-3015082074F9}" dt="2022-05-23T09:21:33.805" v="1"/>
        <pc:sldMasterMkLst>
          <pc:docMk/>
          <pc:sldMasterMk cId="0" sldId="2147483660"/>
        </pc:sldMasterMkLst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482992305" sldId="2147484077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776296837" sldId="2147484078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845887962" sldId="2147484079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251273672" sldId="2147484080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682439863" sldId="2147484081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421467114" sldId="2147484082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758750495" sldId="2147484083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692307641" sldId="2147484084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908685079" sldId="2147484085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78247862" sldId="2147484086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239834526" sldId="2147484087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3367907710" sldId="2147484088"/>
          </pc:sldLayoutMkLst>
        </pc:sldLayoutChg>
      </pc:sldMasterChg>
      <pc:sldMasterChg chg="add modTransition addSldLayout modSldLayout">
        <pc:chgData name="Karin Eggel" userId="S::k.eggel@kirchenschule.onmicrosoft.com::d936863a-294b-4aee-96e9-95eb9d5bf481" providerId="AD" clId="Web-{7AD23335-18A0-4EA0-8DCE-3015082074F9}" dt="2022-05-23T09:21:33.805" v="1"/>
        <pc:sldMasterMkLst>
          <pc:docMk/>
          <pc:sldMasterMk cId="664127637" sldId="2147484089"/>
        </pc:sldMasterMkLst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064382807" sldId="2147484090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387560478" sldId="2147484091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476325117" sldId="2147484092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043545487" sldId="2147484093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151664218" sldId="2147484094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489243069" sldId="2147484095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436911239" sldId="2147484096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2594977940" sldId="2147484097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872281502" sldId="2147484098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329311361" sldId="2147484099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558281620" sldId="2147484100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399458517" sldId="2147484101"/>
          </pc:sldLayoutMkLst>
        </pc:sldLayoutChg>
      </pc:sldMaster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4C9F589-D973-4042-B6F2-724B88E11E2B}" type="doc">
      <dgm:prSet loTypeId="urn:microsoft.com/office/officeart/2008/layout/LinedList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4B8762CD-73F9-4345-8520-13BDC2D952D0}">
      <dgm:prSet/>
      <dgm:spPr/>
      <dgm:t>
        <a:bodyPr/>
        <a:lstStyle/>
        <a:p>
          <a:r>
            <a:rPr lang="de-DE" b="0">
              <a:latin typeface="Calibri Light"/>
              <a:cs typeface="Arial"/>
            </a:rPr>
            <a:t>Lern- und Leistungsvoraussetzungen des einzelnen Kindes</a:t>
          </a:r>
        </a:p>
      </dgm:t>
    </dgm:pt>
    <dgm:pt modelId="{930B9DF6-B433-4DF0-B74D-DF61159ECD5F}" type="parTrans" cxnId="{4DAB061C-F059-4A8F-ABD3-83E675613DA8}">
      <dgm:prSet/>
      <dgm:spPr/>
      <dgm:t>
        <a:bodyPr/>
        <a:lstStyle/>
        <a:p>
          <a:endParaRPr lang="en-US"/>
        </a:p>
      </dgm:t>
    </dgm:pt>
    <dgm:pt modelId="{A504FCF1-8674-464C-89BD-65F56434CE49}" type="sibTrans" cxnId="{4DAB061C-F059-4A8F-ABD3-83E675613DA8}">
      <dgm:prSet/>
      <dgm:spPr/>
      <dgm:t>
        <a:bodyPr/>
        <a:lstStyle/>
        <a:p>
          <a:endParaRPr lang="en-US"/>
        </a:p>
      </dgm:t>
    </dgm:pt>
    <dgm:pt modelId="{EB6EC358-0CD3-4420-91EA-0FC05C62BB16}">
      <dgm:prSet/>
      <dgm:spPr/>
      <dgm:t>
        <a:bodyPr/>
        <a:lstStyle/>
        <a:p>
          <a:pPr rtl="0"/>
          <a:r>
            <a:rPr lang="de-DE" b="0">
              <a:latin typeface="Calibri Light"/>
              <a:cs typeface="Arial"/>
            </a:rPr>
            <a:t>Informationen über Schulabschlüsse, Anschlussmöglichkeiten und Durchlässigkeit</a:t>
          </a:r>
          <a:endParaRPr lang="en-US" b="0">
            <a:latin typeface="Calibri Light"/>
            <a:cs typeface="Arial"/>
          </a:endParaRPr>
        </a:p>
      </dgm:t>
    </dgm:pt>
    <dgm:pt modelId="{435C9AE5-45DC-4D10-91DD-CCBF90AC0AB5}" type="parTrans" cxnId="{11728225-DD02-484F-94D5-ABA06EE13DCC}">
      <dgm:prSet/>
      <dgm:spPr/>
      <dgm:t>
        <a:bodyPr/>
        <a:lstStyle/>
        <a:p>
          <a:endParaRPr lang="en-US"/>
        </a:p>
      </dgm:t>
    </dgm:pt>
    <dgm:pt modelId="{B45D83AD-AE65-4C84-91C3-34833ED424DD}" type="sibTrans" cxnId="{11728225-DD02-484F-94D5-ABA06EE13DCC}">
      <dgm:prSet/>
      <dgm:spPr/>
      <dgm:t>
        <a:bodyPr/>
        <a:lstStyle/>
        <a:p>
          <a:endParaRPr lang="en-US"/>
        </a:p>
      </dgm:t>
    </dgm:pt>
    <dgm:pt modelId="{EA12F915-713E-40E0-BBBD-ACBCD3E39CBA}">
      <dgm:prSet/>
      <dgm:spPr/>
      <dgm:t>
        <a:bodyPr/>
        <a:lstStyle/>
        <a:p>
          <a:r>
            <a:rPr lang="de-DE" b="0">
              <a:latin typeface="Calibri Light"/>
              <a:cs typeface="Arial"/>
            </a:rPr>
            <a:t>Informations- und Beratungsangebot</a:t>
          </a:r>
          <a:endParaRPr lang="en-US" b="0">
            <a:latin typeface="Calibri Light"/>
            <a:cs typeface="Arial"/>
          </a:endParaRPr>
        </a:p>
      </dgm:t>
    </dgm:pt>
    <dgm:pt modelId="{1F01B413-2AF9-4EEB-9087-9F6062921BD3}" type="parTrans" cxnId="{BD3A644C-E233-400A-99F7-84300CCD9850}">
      <dgm:prSet/>
      <dgm:spPr/>
      <dgm:t>
        <a:bodyPr/>
        <a:lstStyle/>
        <a:p>
          <a:endParaRPr lang="en-US"/>
        </a:p>
      </dgm:t>
    </dgm:pt>
    <dgm:pt modelId="{43FC5F82-AF84-4D6A-AF7A-393ED177AAC2}" type="sibTrans" cxnId="{BD3A644C-E233-400A-99F7-84300CCD9850}">
      <dgm:prSet/>
      <dgm:spPr/>
      <dgm:t>
        <a:bodyPr/>
        <a:lstStyle/>
        <a:p>
          <a:endParaRPr lang="en-US"/>
        </a:p>
      </dgm:t>
    </dgm:pt>
    <dgm:pt modelId="{BC87A2EC-62FC-40B1-AD8B-3B706B0A9BC5}">
      <dgm:prSet phldr="0"/>
      <dgm:spPr/>
      <dgm:t>
        <a:bodyPr/>
        <a:lstStyle/>
        <a:p>
          <a:pPr rtl="0"/>
          <a:r>
            <a:rPr lang="de-DE" b="0">
              <a:latin typeface="Calibri Light"/>
              <a:cs typeface="Arial"/>
            </a:rPr>
            <a:t>Zeitlicher Ablauf</a:t>
          </a:r>
        </a:p>
      </dgm:t>
    </dgm:pt>
    <dgm:pt modelId="{E67FBB65-86A0-444C-96FA-2A6546DA7810}" type="parTrans" cxnId="{1E599ED8-EC77-4ABF-B5A1-7863A5B34162}">
      <dgm:prSet/>
      <dgm:spPr/>
    </dgm:pt>
    <dgm:pt modelId="{A5809CD0-D897-4AD1-B7DB-14921D8151FC}" type="sibTrans" cxnId="{1E599ED8-EC77-4ABF-B5A1-7863A5B34162}">
      <dgm:prSet/>
      <dgm:spPr/>
    </dgm:pt>
    <dgm:pt modelId="{76E19533-575E-47CF-8DE9-76A08367796A}" type="pres">
      <dgm:prSet presAssocID="{E4C9F589-D973-4042-B6F2-724B88E11E2B}" presName="vert0" presStyleCnt="0">
        <dgm:presLayoutVars>
          <dgm:dir/>
          <dgm:animOne val="branch"/>
          <dgm:animLvl val="lvl"/>
        </dgm:presLayoutVars>
      </dgm:prSet>
      <dgm:spPr/>
    </dgm:pt>
    <dgm:pt modelId="{C27D7849-5ABD-4B29-BA1A-BDFF5B1C2CD3}" type="pres">
      <dgm:prSet presAssocID="{4B8762CD-73F9-4345-8520-13BDC2D952D0}" presName="thickLine" presStyleLbl="alignNode1" presStyleIdx="0" presStyleCnt="4"/>
      <dgm:spPr/>
    </dgm:pt>
    <dgm:pt modelId="{CF560BE7-B0F6-4DD2-8BE0-441FE79FF512}" type="pres">
      <dgm:prSet presAssocID="{4B8762CD-73F9-4345-8520-13BDC2D952D0}" presName="horz1" presStyleCnt="0"/>
      <dgm:spPr/>
    </dgm:pt>
    <dgm:pt modelId="{1A9C738C-C31A-4567-A125-193219A2F86F}" type="pres">
      <dgm:prSet presAssocID="{4B8762CD-73F9-4345-8520-13BDC2D952D0}" presName="tx1" presStyleLbl="revTx" presStyleIdx="0" presStyleCnt="4"/>
      <dgm:spPr/>
    </dgm:pt>
    <dgm:pt modelId="{A6540A02-06E9-4302-86BC-1E20FBD39CB5}" type="pres">
      <dgm:prSet presAssocID="{4B8762CD-73F9-4345-8520-13BDC2D952D0}" presName="vert1" presStyleCnt="0"/>
      <dgm:spPr/>
    </dgm:pt>
    <dgm:pt modelId="{43255171-7DF9-4A1E-B07E-B80E8FF8130C}" type="pres">
      <dgm:prSet presAssocID="{EB6EC358-0CD3-4420-91EA-0FC05C62BB16}" presName="thickLine" presStyleLbl="alignNode1" presStyleIdx="1" presStyleCnt="4"/>
      <dgm:spPr/>
    </dgm:pt>
    <dgm:pt modelId="{DE141DCA-2D53-48F1-9491-4C84B087D99C}" type="pres">
      <dgm:prSet presAssocID="{EB6EC358-0CD3-4420-91EA-0FC05C62BB16}" presName="horz1" presStyleCnt="0"/>
      <dgm:spPr/>
    </dgm:pt>
    <dgm:pt modelId="{0978638D-DD39-4DAC-A7D1-BBEB472FF456}" type="pres">
      <dgm:prSet presAssocID="{EB6EC358-0CD3-4420-91EA-0FC05C62BB16}" presName="tx1" presStyleLbl="revTx" presStyleIdx="1" presStyleCnt="4"/>
      <dgm:spPr/>
    </dgm:pt>
    <dgm:pt modelId="{AC8B41EB-D456-4A5A-94E9-3F1026E24B89}" type="pres">
      <dgm:prSet presAssocID="{EB6EC358-0CD3-4420-91EA-0FC05C62BB16}" presName="vert1" presStyleCnt="0"/>
      <dgm:spPr/>
    </dgm:pt>
    <dgm:pt modelId="{D05F90E0-CFDB-4D14-9411-80DCF58FC3A6}" type="pres">
      <dgm:prSet presAssocID="{BC87A2EC-62FC-40B1-AD8B-3B706B0A9BC5}" presName="thickLine" presStyleLbl="alignNode1" presStyleIdx="2" presStyleCnt="4"/>
      <dgm:spPr/>
    </dgm:pt>
    <dgm:pt modelId="{A1E2AB2D-9C1F-4382-89A8-D8EF7AFEBA2D}" type="pres">
      <dgm:prSet presAssocID="{BC87A2EC-62FC-40B1-AD8B-3B706B0A9BC5}" presName="horz1" presStyleCnt="0"/>
      <dgm:spPr/>
    </dgm:pt>
    <dgm:pt modelId="{BA0806E7-6DEE-4A8A-9E29-5B19D5F148D2}" type="pres">
      <dgm:prSet presAssocID="{BC87A2EC-62FC-40B1-AD8B-3B706B0A9BC5}" presName="tx1" presStyleLbl="revTx" presStyleIdx="2" presStyleCnt="4"/>
      <dgm:spPr/>
    </dgm:pt>
    <dgm:pt modelId="{7E4E7084-4694-4775-B7F6-2E2D1B71BDAD}" type="pres">
      <dgm:prSet presAssocID="{BC87A2EC-62FC-40B1-AD8B-3B706B0A9BC5}" presName="vert1" presStyleCnt="0"/>
      <dgm:spPr/>
    </dgm:pt>
    <dgm:pt modelId="{F40C1604-A149-498C-B647-7859FB3BC436}" type="pres">
      <dgm:prSet presAssocID="{EA12F915-713E-40E0-BBBD-ACBCD3E39CBA}" presName="thickLine" presStyleLbl="alignNode1" presStyleIdx="3" presStyleCnt="4"/>
      <dgm:spPr/>
    </dgm:pt>
    <dgm:pt modelId="{9EEB0142-1DBB-46B5-8A1B-1EF746C674A9}" type="pres">
      <dgm:prSet presAssocID="{EA12F915-713E-40E0-BBBD-ACBCD3E39CBA}" presName="horz1" presStyleCnt="0"/>
      <dgm:spPr/>
    </dgm:pt>
    <dgm:pt modelId="{B7133B08-072A-42E4-B0EB-E9E6DE26A24B}" type="pres">
      <dgm:prSet presAssocID="{EA12F915-713E-40E0-BBBD-ACBCD3E39CBA}" presName="tx1" presStyleLbl="revTx" presStyleIdx="3" presStyleCnt="4"/>
      <dgm:spPr/>
    </dgm:pt>
    <dgm:pt modelId="{D0EAF84E-C36E-47AF-9C8C-80FAAA8E902D}" type="pres">
      <dgm:prSet presAssocID="{EA12F915-713E-40E0-BBBD-ACBCD3E39CBA}" presName="vert1" presStyleCnt="0"/>
      <dgm:spPr/>
    </dgm:pt>
  </dgm:ptLst>
  <dgm:cxnLst>
    <dgm:cxn modelId="{C23D5A0A-3BE3-40E5-AB95-0FD48F94AD11}" type="presOf" srcId="{BC87A2EC-62FC-40B1-AD8B-3B706B0A9BC5}" destId="{BA0806E7-6DEE-4A8A-9E29-5B19D5F148D2}" srcOrd="0" destOrd="0" presId="urn:microsoft.com/office/officeart/2008/layout/LinedList"/>
    <dgm:cxn modelId="{75D1A30C-F98C-4D22-BB2A-092192EBE346}" type="presOf" srcId="{E4C9F589-D973-4042-B6F2-724B88E11E2B}" destId="{76E19533-575E-47CF-8DE9-76A08367796A}" srcOrd="0" destOrd="0" presId="urn:microsoft.com/office/officeart/2008/layout/LinedList"/>
    <dgm:cxn modelId="{4DAB061C-F059-4A8F-ABD3-83E675613DA8}" srcId="{E4C9F589-D973-4042-B6F2-724B88E11E2B}" destId="{4B8762CD-73F9-4345-8520-13BDC2D952D0}" srcOrd="0" destOrd="0" parTransId="{930B9DF6-B433-4DF0-B74D-DF61159ECD5F}" sibTransId="{A504FCF1-8674-464C-89BD-65F56434CE49}"/>
    <dgm:cxn modelId="{32871A23-22AD-42F0-B27A-24184B559E66}" type="presOf" srcId="{4B8762CD-73F9-4345-8520-13BDC2D952D0}" destId="{1A9C738C-C31A-4567-A125-193219A2F86F}" srcOrd="0" destOrd="0" presId="urn:microsoft.com/office/officeart/2008/layout/LinedList"/>
    <dgm:cxn modelId="{11728225-DD02-484F-94D5-ABA06EE13DCC}" srcId="{E4C9F589-D973-4042-B6F2-724B88E11E2B}" destId="{EB6EC358-0CD3-4420-91EA-0FC05C62BB16}" srcOrd="1" destOrd="0" parTransId="{435C9AE5-45DC-4D10-91DD-CCBF90AC0AB5}" sibTransId="{B45D83AD-AE65-4C84-91C3-34833ED424DD}"/>
    <dgm:cxn modelId="{F184174B-8FDC-47F2-A99C-36D7941F3495}" type="presOf" srcId="{EA12F915-713E-40E0-BBBD-ACBCD3E39CBA}" destId="{B7133B08-072A-42E4-B0EB-E9E6DE26A24B}" srcOrd="0" destOrd="0" presId="urn:microsoft.com/office/officeart/2008/layout/LinedList"/>
    <dgm:cxn modelId="{BD3A644C-E233-400A-99F7-84300CCD9850}" srcId="{E4C9F589-D973-4042-B6F2-724B88E11E2B}" destId="{EA12F915-713E-40E0-BBBD-ACBCD3E39CBA}" srcOrd="3" destOrd="0" parTransId="{1F01B413-2AF9-4EEB-9087-9F6062921BD3}" sibTransId="{43FC5F82-AF84-4D6A-AF7A-393ED177AAC2}"/>
    <dgm:cxn modelId="{BD0492A8-1C1D-477D-8815-42D22DBF4E59}" type="presOf" srcId="{EB6EC358-0CD3-4420-91EA-0FC05C62BB16}" destId="{0978638D-DD39-4DAC-A7D1-BBEB472FF456}" srcOrd="0" destOrd="0" presId="urn:microsoft.com/office/officeart/2008/layout/LinedList"/>
    <dgm:cxn modelId="{1E599ED8-EC77-4ABF-B5A1-7863A5B34162}" srcId="{E4C9F589-D973-4042-B6F2-724B88E11E2B}" destId="{BC87A2EC-62FC-40B1-AD8B-3B706B0A9BC5}" srcOrd="2" destOrd="0" parTransId="{E67FBB65-86A0-444C-96FA-2A6546DA7810}" sibTransId="{A5809CD0-D897-4AD1-B7DB-14921D8151FC}"/>
    <dgm:cxn modelId="{56A45D38-5589-41B3-ABA4-4A5821CE4BC9}" type="presParOf" srcId="{76E19533-575E-47CF-8DE9-76A08367796A}" destId="{C27D7849-5ABD-4B29-BA1A-BDFF5B1C2CD3}" srcOrd="0" destOrd="0" presId="urn:microsoft.com/office/officeart/2008/layout/LinedList"/>
    <dgm:cxn modelId="{1CC50E00-39E0-4C66-AFD2-199EFD576090}" type="presParOf" srcId="{76E19533-575E-47CF-8DE9-76A08367796A}" destId="{CF560BE7-B0F6-4DD2-8BE0-441FE79FF512}" srcOrd="1" destOrd="0" presId="urn:microsoft.com/office/officeart/2008/layout/LinedList"/>
    <dgm:cxn modelId="{BA74AFE2-4003-4946-B431-559E6E015A83}" type="presParOf" srcId="{CF560BE7-B0F6-4DD2-8BE0-441FE79FF512}" destId="{1A9C738C-C31A-4567-A125-193219A2F86F}" srcOrd="0" destOrd="0" presId="urn:microsoft.com/office/officeart/2008/layout/LinedList"/>
    <dgm:cxn modelId="{F58A21BD-CB0B-4C46-88B9-0723B42CF9CB}" type="presParOf" srcId="{CF560BE7-B0F6-4DD2-8BE0-441FE79FF512}" destId="{A6540A02-06E9-4302-86BC-1E20FBD39CB5}" srcOrd="1" destOrd="0" presId="urn:microsoft.com/office/officeart/2008/layout/LinedList"/>
    <dgm:cxn modelId="{B2BABDAE-212F-4466-94B7-0B20FCC5CCDB}" type="presParOf" srcId="{76E19533-575E-47CF-8DE9-76A08367796A}" destId="{43255171-7DF9-4A1E-B07E-B80E8FF8130C}" srcOrd="2" destOrd="0" presId="urn:microsoft.com/office/officeart/2008/layout/LinedList"/>
    <dgm:cxn modelId="{4714FA0E-4649-436D-96DE-E5D402604B51}" type="presParOf" srcId="{76E19533-575E-47CF-8DE9-76A08367796A}" destId="{DE141DCA-2D53-48F1-9491-4C84B087D99C}" srcOrd="3" destOrd="0" presId="urn:microsoft.com/office/officeart/2008/layout/LinedList"/>
    <dgm:cxn modelId="{A1B5B10D-3D14-4ED8-85EB-5EAB9E076765}" type="presParOf" srcId="{DE141DCA-2D53-48F1-9491-4C84B087D99C}" destId="{0978638D-DD39-4DAC-A7D1-BBEB472FF456}" srcOrd="0" destOrd="0" presId="urn:microsoft.com/office/officeart/2008/layout/LinedList"/>
    <dgm:cxn modelId="{FD09B4F5-A6F3-4E29-8CA1-BD7309AA4144}" type="presParOf" srcId="{DE141DCA-2D53-48F1-9491-4C84B087D99C}" destId="{AC8B41EB-D456-4A5A-94E9-3F1026E24B89}" srcOrd="1" destOrd="0" presId="urn:microsoft.com/office/officeart/2008/layout/LinedList"/>
    <dgm:cxn modelId="{829C14EB-F3FE-4AE3-A77D-66F301064D64}" type="presParOf" srcId="{76E19533-575E-47CF-8DE9-76A08367796A}" destId="{D05F90E0-CFDB-4D14-9411-80DCF58FC3A6}" srcOrd="4" destOrd="0" presId="urn:microsoft.com/office/officeart/2008/layout/LinedList"/>
    <dgm:cxn modelId="{C063E12A-AFB4-423F-938C-D785B61C54AB}" type="presParOf" srcId="{76E19533-575E-47CF-8DE9-76A08367796A}" destId="{A1E2AB2D-9C1F-4382-89A8-D8EF7AFEBA2D}" srcOrd="5" destOrd="0" presId="urn:microsoft.com/office/officeart/2008/layout/LinedList"/>
    <dgm:cxn modelId="{C8A799B5-D578-4BFB-B217-4A4505F1A1CA}" type="presParOf" srcId="{A1E2AB2D-9C1F-4382-89A8-D8EF7AFEBA2D}" destId="{BA0806E7-6DEE-4A8A-9E29-5B19D5F148D2}" srcOrd="0" destOrd="0" presId="urn:microsoft.com/office/officeart/2008/layout/LinedList"/>
    <dgm:cxn modelId="{008BC2BE-6953-4192-B2C7-C048D30E59D7}" type="presParOf" srcId="{A1E2AB2D-9C1F-4382-89A8-D8EF7AFEBA2D}" destId="{7E4E7084-4694-4775-B7F6-2E2D1B71BDAD}" srcOrd="1" destOrd="0" presId="urn:microsoft.com/office/officeart/2008/layout/LinedList"/>
    <dgm:cxn modelId="{A0E7A6CE-DD3D-423E-9EC4-8060D625D77E}" type="presParOf" srcId="{76E19533-575E-47CF-8DE9-76A08367796A}" destId="{F40C1604-A149-498C-B647-7859FB3BC436}" srcOrd="6" destOrd="0" presId="urn:microsoft.com/office/officeart/2008/layout/LinedList"/>
    <dgm:cxn modelId="{694401DA-DE5A-4AF6-BABD-5A5D1D3F9442}" type="presParOf" srcId="{76E19533-575E-47CF-8DE9-76A08367796A}" destId="{9EEB0142-1DBB-46B5-8A1B-1EF746C674A9}" srcOrd="7" destOrd="0" presId="urn:microsoft.com/office/officeart/2008/layout/LinedList"/>
    <dgm:cxn modelId="{75EC42C0-78B9-4061-B2E6-0D7365BB9334}" type="presParOf" srcId="{9EEB0142-1DBB-46B5-8A1B-1EF746C674A9}" destId="{B7133B08-072A-42E4-B0EB-E9E6DE26A24B}" srcOrd="0" destOrd="0" presId="urn:microsoft.com/office/officeart/2008/layout/LinedList"/>
    <dgm:cxn modelId="{CEC72F46-B1DF-4083-9907-2BA99DF1825D}" type="presParOf" srcId="{9EEB0142-1DBB-46B5-8A1B-1EF746C674A9}" destId="{D0EAF84E-C36E-47AF-9C8C-80FAAA8E902D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27D7849-5ABD-4B29-BA1A-BDFF5B1C2CD3}">
      <dsp:nvSpPr>
        <dsp:cNvPr id="0" name=""/>
        <dsp:cNvSpPr/>
      </dsp:nvSpPr>
      <dsp:spPr>
        <a:xfrm>
          <a:off x="0" y="0"/>
          <a:ext cx="3621129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A9C738C-C31A-4567-A125-193219A2F86F}">
      <dsp:nvSpPr>
        <dsp:cNvPr id="0" name=""/>
        <dsp:cNvSpPr/>
      </dsp:nvSpPr>
      <dsp:spPr>
        <a:xfrm>
          <a:off x="0" y="0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Lern- und Leistungsvoraussetzungen des einzelnen Kindes</a:t>
          </a:r>
        </a:p>
      </dsp:txBody>
      <dsp:txXfrm>
        <a:off x="0" y="0"/>
        <a:ext cx="3621129" cy="1412988"/>
      </dsp:txXfrm>
    </dsp:sp>
    <dsp:sp modelId="{43255171-7DF9-4A1E-B07E-B80E8FF8130C}">
      <dsp:nvSpPr>
        <dsp:cNvPr id="0" name=""/>
        <dsp:cNvSpPr/>
      </dsp:nvSpPr>
      <dsp:spPr>
        <a:xfrm>
          <a:off x="0" y="1412988"/>
          <a:ext cx="3621129" cy="0"/>
        </a:xfrm>
        <a:prstGeom prst="line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accent2">
              <a:hueOff val="-485121"/>
              <a:satOff val="-27976"/>
              <a:lumOff val="287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978638D-DD39-4DAC-A7D1-BBEB472FF456}">
      <dsp:nvSpPr>
        <dsp:cNvPr id="0" name=""/>
        <dsp:cNvSpPr/>
      </dsp:nvSpPr>
      <dsp:spPr>
        <a:xfrm>
          <a:off x="0" y="1412988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Informationen über Schulabschlüsse, Anschlussmöglichkeiten und Durchlässigkeit</a:t>
          </a:r>
          <a:endParaRPr lang="en-US" sz="2200" b="0" kern="1200">
            <a:latin typeface="Calibri Light"/>
            <a:cs typeface="Arial"/>
          </a:endParaRPr>
        </a:p>
      </dsp:txBody>
      <dsp:txXfrm>
        <a:off x="0" y="1412988"/>
        <a:ext cx="3621129" cy="1412988"/>
      </dsp:txXfrm>
    </dsp:sp>
    <dsp:sp modelId="{D05F90E0-CFDB-4D14-9411-80DCF58FC3A6}">
      <dsp:nvSpPr>
        <dsp:cNvPr id="0" name=""/>
        <dsp:cNvSpPr/>
      </dsp:nvSpPr>
      <dsp:spPr>
        <a:xfrm>
          <a:off x="0" y="2825977"/>
          <a:ext cx="3621129" cy="0"/>
        </a:xfrm>
        <a:prstGeom prst="line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accent2">
              <a:hueOff val="-970242"/>
              <a:satOff val="-55952"/>
              <a:lumOff val="575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A0806E7-6DEE-4A8A-9E29-5B19D5F148D2}">
      <dsp:nvSpPr>
        <dsp:cNvPr id="0" name=""/>
        <dsp:cNvSpPr/>
      </dsp:nvSpPr>
      <dsp:spPr>
        <a:xfrm>
          <a:off x="0" y="2825977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Zeitlicher Ablauf</a:t>
          </a:r>
        </a:p>
      </dsp:txBody>
      <dsp:txXfrm>
        <a:off x="0" y="2825977"/>
        <a:ext cx="3621129" cy="1412988"/>
      </dsp:txXfrm>
    </dsp:sp>
    <dsp:sp modelId="{F40C1604-A149-498C-B647-7859FB3BC436}">
      <dsp:nvSpPr>
        <dsp:cNvPr id="0" name=""/>
        <dsp:cNvSpPr/>
      </dsp:nvSpPr>
      <dsp:spPr>
        <a:xfrm>
          <a:off x="0" y="4238966"/>
          <a:ext cx="3621129" cy="0"/>
        </a:xfrm>
        <a:prstGeom prst="line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accent2">
              <a:hueOff val="-1455363"/>
              <a:satOff val="-83928"/>
              <a:lumOff val="862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7133B08-072A-42E4-B0EB-E9E6DE26A24B}">
      <dsp:nvSpPr>
        <dsp:cNvPr id="0" name=""/>
        <dsp:cNvSpPr/>
      </dsp:nvSpPr>
      <dsp:spPr>
        <a:xfrm>
          <a:off x="0" y="4238966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Informations- und Beratungsangebot</a:t>
          </a:r>
          <a:endParaRPr lang="en-US" sz="2200" b="0" kern="1200">
            <a:latin typeface="Calibri Light"/>
            <a:cs typeface="Arial"/>
          </a:endParaRPr>
        </a:p>
      </dsp:txBody>
      <dsp:txXfrm>
        <a:off x="0" y="4238966"/>
        <a:ext cx="3621129" cy="141298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>
            <a:extLst>
              <a:ext uri="{FF2B5EF4-FFF2-40B4-BE49-F238E27FC236}">
                <a16:creationId xmlns:a16="http://schemas.microsoft.com/office/drawing/2014/main" id="{DE9BEDB1-F57C-41FB-9647-C01D7F7F124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de-DE" altLang="de-DE"/>
          </a:p>
        </p:txBody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803F55DE-B62D-43EF-96F5-A4F623A24AC6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1275" y="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fld id="{DED25821-288B-41E3-B352-0F29A1681FF2}" type="datetimeFigureOut">
              <a:rPr lang="de-DE" altLang="de-DE"/>
              <a:pPr>
                <a:defRPr/>
              </a:pPr>
              <a:t>02.06.2022</a:t>
            </a:fld>
            <a:endParaRPr lang="de-DE" altLang="de-DE"/>
          </a:p>
        </p:txBody>
      </p:sp>
      <p:sp>
        <p:nvSpPr>
          <p:cNvPr id="83972" name="Rectangle 4">
            <a:extLst>
              <a:ext uri="{FF2B5EF4-FFF2-40B4-BE49-F238E27FC236}">
                <a16:creationId xmlns:a16="http://schemas.microsoft.com/office/drawing/2014/main" id="{39A77213-1C75-4573-B3E2-3A64D9BBE081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7895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de-DE" altLang="de-DE"/>
          </a:p>
        </p:txBody>
      </p:sp>
      <p:sp>
        <p:nvSpPr>
          <p:cNvPr id="83973" name="Rectangle 5">
            <a:extLst>
              <a:ext uri="{FF2B5EF4-FFF2-40B4-BE49-F238E27FC236}">
                <a16:creationId xmlns:a16="http://schemas.microsoft.com/office/drawing/2014/main" id="{228772FE-261D-4BEF-B788-CFA4EE970C4A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1275" y="937895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AF365245-D86B-493E-AA78-C0FAC25CA213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67BBB31B-AC44-4789-92D3-49290E690D1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de-DE"/>
              <a:t>Übertrittsberatung</a:t>
            </a:r>
          </a:p>
        </p:txBody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B5E8ECB1-CEB6-4B08-AE2B-C435C9824A65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E5463516-7C5F-1F9B-3F6A-72D7544C4A2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827213" y="739775"/>
            <a:ext cx="3333750" cy="250031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9" name="Rectangle 5">
            <a:extLst>
              <a:ext uri="{FF2B5EF4-FFF2-40B4-BE49-F238E27FC236}">
                <a16:creationId xmlns:a16="http://schemas.microsoft.com/office/drawing/2014/main" id="{46A85DBA-A9E2-493B-B75E-56CE2644FF6E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3616325"/>
            <a:ext cx="5438775" cy="551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/>
              <a:t>Textmasterformate durch Klicken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151" name="Rectangle 7">
            <a:extLst>
              <a:ext uri="{FF2B5EF4-FFF2-40B4-BE49-F238E27FC236}">
                <a16:creationId xmlns:a16="http://schemas.microsoft.com/office/drawing/2014/main" id="{66D38C07-5D9C-4891-BB08-3052D09CF2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378950"/>
            <a:ext cx="29464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/>
            </a:lvl1pPr>
          </a:lstStyle>
          <a:p>
            <a:fld id="{75A186D7-528F-4D67-A4EE-3F670689CB91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84D363FB-5EEC-9EBC-598C-5761AD5897C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6147" name="Rectangle 7">
            <a:extLst>
              <a:ext uri="{FF2B5EF4-FFF2-40B4-BE49-F238E27FC236}">
                <a16:creationId xmlns:a16="http://schemas.microsoft.com/office/drawing/2014/main" id="{E24134BA-D6E9-76E3-12EF-C4EB088EDEF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61B0C23-AEB5-442B-87FA-21F77C76220E}" type="slidenum">
              <a:rPr lang="de-DE" altLang="de-DE" sz="1800"/>
              <a:pPr>
                <a:spcBef>
                  <a:spcPct val="0"/>
                </a:spcBef>
              </a:pPr>
              <a:t>1</a:t>
            </a:fld>
            <a:endParaRPr lang="de-DE" altLang="de-DE" sz="1800"/>
          </a:p>
        </p:txBody>
      </p:sp>
      <p:sp>
        <p:nvSpPr>
          <p:cNvPr id="6148" name="Rectangle 2">
            <a:extLst>
              <a:ext uri="{FF2B5EF4-FFF2-40B4-BE49-F238E27FC236}">
                <a16:creationId xmlns:a16="http://schemas.microsoft.com/office/drawing/2014/main" id="{CA96F5AF-A08D-13BD-8E6D-86E1AE1C545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9" name="Rectangle 3">
            <a:extLst>
              <a:ext uri="{FF2B5EF4-FFF2-40B4-BE49-F238E27FC236}">
                <a16:creationId xmlns:a16="http://schemas.microsoft.com/office/drawing/2014/main" id="{1415E54E-D6E9-D754-C88E-CE16B2C2F6B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de-DE" altLang="de-DE">
              <a:latin typeface="Arial" panose="020B0604020202020204" pitchFamily="34" charset="0"/>
              <a:cs typeface="Arial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16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180649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17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2510847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18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79706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20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711436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21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369637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22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403809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24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5346227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25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1450406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26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84681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27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77876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C603F2EB-6E77-1932-69E5-6C9140FB568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8195" name="Rectangle 7">
            <a:extLst>
              <a:ext uri="{FF2B5EF4-FFF2-40B4-BE49-F238E27FC236}">
                <a16:creationId xmlns:a16="http://schemas.microsoft.com/office/drawing/2014/main" id="{62EC37EF-BD5A-8863-4007-F10AB2180F2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6A53636-F687-4D2A-BCF5-BE1712082C78}" type="slidenum">
              <a:rPr lang="de-DE" altLang="de-DE" sz="1800"/>
              <a:pPr>
                <a:spcBef>
                  <a:spcPct val="0"/>
                </a:spcBef>
              </a:pPr>
              <a:t>3</a:t>
            </a:fld>
            <a:endParaRPr lang="de-DE" altLang="de-DE" sz="1800"/>
          </a:p>
        </p:txBody>
      </p:sp>
      <p:sp>
        <p:nvSpPr>
          <p:cNvPr id="8196" name="Rectangle 2">
            <a:extLst>
              <a:ext uri="{FF2B5EF4-FFF2-40B4-BE49-F238E27FC236}">
                <a16:creationId xmlns:a16="http://schemas.microsoft.com/office/drawing/2014/main" id="{77244494-C1AA-08C6-0BDE-E735697AE4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7" name="Rectangle 3">
            <a:extLst>
              <a:ext uri="{FF2B5EF4-FFF2-40B4-BE49-F238E27FC236}">
                <a16:creationId xmlns:a16="http://schemas.microsoft.com/office/drawing/2014/main" id="{052FFB17-17EF-2B5A-8D0E-71EB59718D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de-DE" altLang="de-DE">
              <a:latin typeface="Arial" panose="020B0604020202020204" pitchFamily="34" charset="0"/>
              <a:ea typeface="ＭＳ Ｐゴシック"/>
              <a:cs typeface="Arial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29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79288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31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586255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32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/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4034804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33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/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994923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5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6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754863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8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de-DE" altLang="de-DE" sz="1000">
                <a:latin typeface="Arial"/>
                <a:ea typeface="SimSun"/>
                <a:cs typeface="Arial"/>
              </a:rPr>
              <a:t> </a:t>
            </a:r>
            <a:endParaRPr lang="de-DE">
              <a:ea typeface="SimSun" panose="02010600030101010101" pitchFamily="2" charset="-122"/>
              <a:cs typeface="Arial" charset="0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096617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10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/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490567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11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de-DE" altLang="de-DE" sz="1100">
                <a:latin typeface="Arial"/>
                <a:ea typeface="SimSun"/>
                <a:cs typeface="Arial"/>
              </a:rPr>
              <a:t> </a:t>
            </a:r>
            <a:endParaRPr lang="de-DE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852649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13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94832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14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467071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43828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3113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2816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el und Diagram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4213" y="457200"/>
            <a:ext cx="8002587" cy="1371600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Diagrammplatzhalter 2"/>
          <p:cNvSpPr>
            <a:spLocks noGrp="1"/>
          </p:cNvSpPr>
          <p:nvPr>
            <p:ph type="chart" idx="1"/>
          </p:nvPr>
        </p:nvSpPr>
        <p:spPr>
          <a:xfrm>
            <a:off x="457200" y="1981200"/>
            <a:ext cx="8229600" cy="3886200"/>
          </a:xfrm>
        </p:spPr>
        <p:txBody>
          <a:bodyPr/>
          <a:lstStyle/>
          <a:p>
            <a:pPr lvl="0"/>
            <a:endParaRPr lang="de-DE" noProof="0"/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0675DF6E-B6A2-3B70-47E1-ED537670D76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43389B2-CD69-1114-89DA-4528D666A45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6541E5-00D9-4E66-966F-E7A8A7DEA2F0}" type="slidenum">
              <a:rPr lang="de-DE" altLang="de-DE"/>
              <a:pPr/>
              <a:t>‹Nr.›</a:t>
            </a:fld>
            <a:endParaRPr lang="de-DE" altLang="de-DE"/>
          </a:p>
        </p:txBody>
      </p:sp>
      <p:sp>
        <p:nvSpPr>
          <p:cNvPr id="6" name="Rectangle 16">
            <a:extLst>
              <a:ext uri="{FF2B5EF4-FFF2-40B4-BE49-F238E27FC236}">
                <a16:creationId xmlns:a16="http://schemas.microsoft.com/office/drawing/2014/main" id="{CD9C1984-6AA7-C72F-0FF0-92363396EAD2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99458517"/>
      </p:ext>
    </p:extLst>
  </p:cSld>
  <p:clrMapOvr>
    <a:masterClrMapping/>
  </p:clrMapOvr>
  <p:transition>
    <p:blinds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5604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63251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35454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6642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243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9112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49779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22815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41276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0" r:id="rId1"/>
    <p:sldLayoutId id="2147484091" r:id="rId2"/>
    <p:sldLayoutId id="2147484092" r:id="rId3"/>
    <p:sldLayoutId id="2147484093" r:id="rId4"/>
    <p:sldLayoutId id="2147484094" r:id="rId5"/>
    <p:sldLayoutId id="2147484095" r:id="rId6"/>
    <p:sldLayoutId id="2147484096" r:id="rId7"/>
    <p:sldLayoutId id="2147484097" r:id="rId8"/>
    <p:sldLayoutId id="2147484098" r:id="rId9"/>
    <p:sldLayoutId id="2147484099" r:id="rId10"/>
    <p:sldLayoutId id="2147484100" r:id="rId11"/>
    <p:sldLayoutId id="2147484101" r:id="rId12"/>
  </p:sldLayoutIdLst>
  <p:transition>
    <p:blinds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km.bayern.de/eltern/schularten/realschule.html%E2%80%8B%E2%80%8B%E2%80%8B%E2%80%8B%E2%80%8B%E2%80%8B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km.bayern.de/eltern/schularten/realschule.html&#8203;&#8203;&#8203;&#8203;&#8203;&#8203;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km.bayern.de/download/20440_STMUK-Das-bayerische-Gymnasium-2020_Web_BF.pdfs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km.bayern.de/download/20440_STMUK-Das-bayerische-Gymnasium-2020_Web_BF.pdfs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hyperlink" Target="https://www.km.bayern.de/eltern/schularten/fachoberschule.html" TargetMode="External"/><Relationship Id="rId4" Type="http://schemas.openxmlformats.org/officeDocument/2006/relationships/hyperlink" Target="https://www.km.bayern.de/download/20440_STMUK-Das-bayerische-Gymnasium-2020_Web_BF.pdfs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4.m4a"/><Relationship Id="rId1" Type="http://schemas.microsoft.com/office/2007/relationships/media" Target="../media/media4.m4a"/><Relationship Id="rId5" Type="http://schemas.openxmlformats.org/officeDocument/2006/relationships/image" Target="../media/image2.png"/><Relationship Id="rId4" Type="http://schemas.openxmlformats.org/officeDocument/2006/relationships/image" Target="../media/image1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5.m4a"/><Relationship Id="rId1" Type="http://schemas.microsoft.com/office/2007/relationships/media" Target="../media/media5.m4a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1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6.m4a"/><Relationship Id="rId1" Type="http://schemas.microsoft.com/office/2007/relationships/media" Target="../media/media6.m4a"/><Relationship Id="rId6" Type="http://schemas.openxmlformats.org/officeDocument/2006/relationships/image" Target="../media/image13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7.m4a"/><Relationship Id="rId1" Type="http://schemas.microsoft.com/office/2007/relationships/media" Target="../media/media7.m4a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km.bayern.de/eltern/schularten/fachoberschule.html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5" Type="http://schemas.openxmlformats.org/officeDocument/2006/relationships/image" Target="../media/image13.png"/><Relationship Id="rId4" Type="http://schemas.openxmlformats.org/officeDocument/2006/relationships/hyperlink" Target="https://www.bfbn.de/schueler-eltern/" TargetMode="Externa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notesSlide" Target="../notesSlides/notesSlide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3" name="Rectangle 72">
            <a:extLst>
              <a:ext uri="{FF2B5EF4-FFF2-40B4-BE49-F238E27FC236}">
                <a16:creationId xmlns:a16="http://schemas.microsoft.com/office/drawing/2014/main" id="{5A59F003-E00A-43F9-91DC-CC54E3B874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29" name="Picture 5124" descr="Steiler Bergpfad">
            <a:extLst>
              <a:ext uri="{FF2B5EF4-FFF2-40B4-BE49-F238E27FC236}">
                <a16:creationId xmlns:a16="http://schemas.microsoft.com/office/drawing/2014/main" id="{50956185-8D91-4827-D4AE-808DCF9FC52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323" t="9090" r="9895" b="8"/>
          <a:stretch/>
        </p:blipFill>
        <p:spPr>
          <a:xfrm>
            <a:off x="20" y="10"/>
            <a:ext cx="9143980" cy="6857990"/>
          </a:xfrm>
          <a:prstGeom prst="rect">
            <a:avLst/>
          </a:prstGeom>
        </p:spPr>
      </p:pic>
      <p:sp>
        <p:nvSpPr>
          <p:cNvPr id="75" name="Rectangle 74">
            <a:extLst>
              <a:ext uri="{FF2B5EF4-FFF2-40B4-BE49-F238E27FC236}">
                <a16:creationId xmlns:a16="http://schemas.microsoft.com/office/drawing/2014/main" id="{D74A4382-E3AD-430A-9A1F-DFA3E0E77A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2275867" y="-10136"/>
            <a:ext cx="4592270" cy="9144001"/>
          </a:xfrm>
          <a:prstGeom prst="rect">
            <a:avLst/>
          </a:prstGeom>
          <a:gradFill>
            <a:gsLst>
              <a:gs pos="35000">
                <a:schemeClr val="bg1">
                  <a:alpha val="46000"/>
                </a:schemeClr>
              </a:gs>
              <a:gs pos="21000">
                <a:schemeClr val="bg1">
                  <a:alpha val="30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>
                  <a:alpha val="90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953A7FB3-D2F2-4C31-B466-3612705E3153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03414" y="3091928"/>
            <a:ext cx="6808922" cy="2387600"/>
          </a:xfrm>
        </p:spPr>
        <p:txBody>
          <a:bodyPr>
            <a:normAutofit/>
          </a:bodyPr>
          <a:lstStyle/>
          <a:p>
            <a:pPr algn="l" eaLnBrk="1" hangingPunct="1">
              <a:defRPr/>
            </a:pPr>
            <a:r>
              <a:rPr lang="de-DE" sz="4400" b="1"/>
              <a:t>Das bayerische Schulsystem: </a:t>
            </a:r>
            <a:br>
              <a:rPr lang="de-DE" sz="4400" b="1"/>
            </a:br>
            <a:r>
              <a:rPr lang="de-DE" sz="4400" b="1"/>
              <a:t>Viele Wege </a:t>
            </a:r>
            <a:br>
              <a:rPr lang="de-DE" sz="4400" b="1"/>
            </a:br>
            <a:r>
              <a:rPr lang="de-DE" sz="4400" b="1"/>
              <a:t>führen zum Ziel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79F40191-0F44-4FD1-82CC-ACB507C14B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5575039"/>
            <a:ext cx="7339422" cy="6858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DC2BD23-A291-2A11-DED1-3D16F177E088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303414" y="5624945"/>
            <a:ext cx="6808922" cy="59297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/>
            <a:r>
              <a:rPr lang="de-DE" altLang="de-DE" sz="1300" b="1">
                <a:cs typeface="Arial"/>
              </a:rPr>
              <a:t>Informationsunterlagen der Grundschule für Eltern und SchülerInnen der 3. Jahrgangsstufe - </a:t>
            </a:r>
          </a:p>
          <a:p>
            <a:pPr algn="l"/>
            <a:r>
              <a:rPr lang="de-DE" altLang="de-DE" sz="1300" b="1">
                <a:cs typeface="Arial"/>
              </a:rPr>
              <a:t>erstellt von den Beratungslehrkräften Karin Eggel und Marina Schlämmer</a:t>
            </a:r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1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" grpId="0"/>
      <p:bldP spid="2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1084380" y="271193"/>
            <a:ext cx="7649449" cy="69711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 sz="2400">
              <a:latin typeface="Arial"/>
              <a:cs typeface="Arial" panose="020B0604020202020204" pitchFamily="34" charset="0"/>
            </a:endParaRP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Arial"/>
              </a:rPr>
              <a:t>Daten, Fakten und Abschlüsse</a:t>
            </a:r>
            <a:r>
              <a:rPr lang="de-DE" sz="2800">
                <a:latin typeface="Calibri Light"/>
                <a:cs typeface="Arial"/>
              </a:rPr>
              <a:t> </a:t>
            </a:r>
            <a:endParaRPr lang="en-US" sz="2800">
              <a:latin typeface="Calibri Light"/>
              <a:cs typeface="Arial"/>
            </a:endParaRPr>
          </a:p>
          <a:p>
            <a:endParaRPr lang="de-DE" sz="2400">
              <a:latin typeface="Arial"/>
              <a:cs typeface="Arial"/>
            </a:endParaRPr>
          </a:p>
          <a:p>
            <a:endParaRPr lang="de-DE" sz="2400">
              <a:solidFill>
                <a:srgbClr val="000000"/>
              </a:solidFill>
              <a:latin typeface="Arial"/>
              <a:cs typeface="Arial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5 bis 9 oder 5 bis 10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Calibri"/>
              </a:rPr>
              <a:t>Klassenlehrerprinzip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Angebot von berufsorientierten Fächern: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Ernährung und Soziales, Wirtschaft und Kommunikation 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sowie Technik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Kooperationen u.a. mit der regionalen Wirtschaft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Mögliche Abschlüsse: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 Erfolgreicher Abschluss der Mittelschule             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 Qualifizierter Abschluss der Mittelschule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 Mittlerer Schulabschluss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 "</a:t>
            </a:r>
            <a:r>
              <a:rPr lang="de-DE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Quabi</a:t>
            </a: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" (Qualifizierter beruflicher Bildungsabschluss)</a:t>
            </a: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333347" y="6453167"/>
            <a:ext cx="10197547" cy="126188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Quelle: https://www.km.bayern.de/download/12977_STMUK_DieMittelschule_2019_Web_BF.pdf</a:t>
            </a:r>
          </a:p>
          <a:p>
            <a:endParaRPr lang="de-DE" sz="1400" b="1">
              <a:latin typeface="Arial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7220300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pic>
        <p:nvPicPr>
          <p:cNvPr id="2" name="Grafik 2">
            <a:extLst>
              <a:ext uri="{FF2B5EF4-FFF2-40B4-BE49-F238E27FC236}">
                <a16:creationId xmlns:a16="http://schemas.microsoft.com/office/drawing/2014/main" id="{5DC5C76B-05C0-0459-62F5-57D0F280ED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6794" y="157908"/>
            <a:ext cx="4021736" cy="5511935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737691" y="1838928"/>
            <a:ext cx="2459224" cy="35855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Mittelschule bietet Anschluss zu vielen Schularten und in die Berufsausbildung.</a:t>
            </a:r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8AC5682-F0F9-372F-793B-432519505446}"/>
              </a:ext>
            </a:extLst>
          </p:cNvPr>
          <p:cNvSpPr txBox="1"/>
          <p:nvPr/>
        </p:nvSpPr>
        <p:spPr>
          <a:xfrm>
            <a:off x="154997" y="6033222"/>
            <a:ext cx="8938451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 https://www.km.bayern.de/download/12977_STMUK_DieMittelschule_2019_Web_BF.pdf​</a:t>
            </a:r>
            <a:endParaRPr lang="de-DE" sz="1400">
              <a:solidFill>
                <a:srgbClr val="0070C0"/>
              </a:solidFill>
              <a:latin typeface="Calibri Light"/>
              <a:cs typeface="Arial"/>
            </a:endParaRPr>
          </a:p>
          <a:p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  <a:r>
              <a:rPr lang="de-DE" sz="1400" b="1">
                <a:solidFill>
                  <a:srgbClr val="0070C0"/>
                </a:solidFill>
                <a:latin typeface="Calibri Light"/>
                <a:cs typeface="Arial"/>
              </a:rPr>
              <a:t>Weiterführender Link zur Mittelschule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</a:rPr>
              <a:t> </a:t>
            </a:r>
          </a:p>
          <a:p>
            <a:r>
              <a:rPr lang="de-DE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https://www.km.bayern.de/eltern/schularten/mittelschule.html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 </a:t>
            </a:r>
            <a:endParaRPr lang="en-US" sz="1400">
              <a:solidFill>
                <a:srgbClr val="0070C0"/>
              </a:solidFill>
              <a:latin typeface="Calibri Light"/>
              <a:cs typeface="Arial"/>
            </a:endParaRPr>
          </a:p>
          <a:p>
            <a:endParaRPr lang="de-DE">
              <a:latin typeface="Arial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343649623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Die Wirtschaftsschule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007214" y="1500925"/>
            <a:ext cx="3901782" cy="480131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 Light"/>
                <a:cs typeface="Arial"/>
              </a:rPr>
              <a:t>Die Wirtschaftsschule zeichnet sich durch die Vermittlung von</a:t>
            </a:r>
            <a:endParaRPr lang="de-DE" sz="2600"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 Light"/>
                <a:cs typeface="Arial"/>
              </a:rPr>
              <a:t> beruflicher Grundbildung im Berufsfeld 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Wirtschaft und Verwaltung sowie durch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eine allgemeine Bildung 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21557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6759277" y="1008782"/>
            <a:ext cx="2033261" cy="580158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Wirtschafts-schule bietet eine 4-stufige Ausbildung und falls gewünscht eine</a:t>
            </a:r>
          </a:p>
          <a:p>
            <a:pPr algn="ctr"/>
            <a:r>
              <a:rPr lang="de-DE" sz="24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Vorklasse sowie die 3- oder 2-stufige</a:t>
            </a:r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400" dirty="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Ausbildung.</a:t>
            </a:r>
            <a:endParaRPr lang="de-DE" sz="2400" dirty="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algn="ctr"/>
            <a:endParaRPr lang="de-DE" sz="1100" dirty="0">
              <a:latin typeface="Calibri"/>
              <a:cs typeface="Arial"/>
            </a:endParaRPr>
          </a:p>
          <a:p>
            <a:endParaRPr lang="de-DE" sz="2400" b="1" dirty="0">
              <a:latin typeface="Calibri"/>
              <a:cs typeface="Arial" panose="020B0604020202020204" pitchFamily="34" charset="0"/>
            </a:endParaRPr>
          </a:p>
          <a:p>
            <a:endParaRPr lang="de-DE" sz="2400" b="1" dirty="0">
              <a:latin typeface="Calibri"/>
              <a:cs typeface="Arial" panose="020B0604020202020204" pitchFamily="34" charset="0"/>
            </a:endParaRPr>
          </a:p>
          <a:p>
            <a:endParaRPr lang="de-DE" sz="2400" b="1" dirty="0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677307" y="4929167"/>
            <a:ext cx="5237359" cy="8925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Quelle: https://www.km.bayern.de/schularten</a:t>
            </a:r>
            <a:endParaRPr lang="de-DE" sz="1400">
              <a:solidFill>
                <a:srgbClr val="F2F2F2"/>
              </a:solidFill>
              <a:latin typeface="Calibri Light"/>
              <a:cs typeface="Arial" panose="020B0604020202020204" pitchFamily="34" charset="0"/>
            </a:endParaRPr>
          </a:p>
          <a:p>
            <a:endParaRPr lang="de-DE" sz="1400" b="1">
              <a:solidFill>
                <a:srgbClr val="0070C0"/>
              </a:solidFill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2" name="Grafik 6">
            <a:extLst>
              <a:ext uri="{FF2B5EF4-FFF2-40B4-BE49-F238E27FC236}">
                <a16:creationId xmlns:a16="http://schemas.microsoft.com/office/drawing/2014/main" id="{A3CB4415-992B-A500-523A-1C75EE9918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8494" y="1656491"/>
            <a:ext cx="6239434" cy="3180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2582801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Textfeld 4">
            <a:extLst>
              <a:ext uri="{FF2B5EF4-FFF2-40B4-BE49-F238E27FC236}">
                <a16:creationId xmlns:a16="http://schemas.microsoft.com/office/drawing/2014/main" id="{6EFAB837-3807-4CE4-8789-48F9A2805BDE}"/>
              </a:ext>
            </a:extLst>
          </p:cNvPr>
          <p:cNvSpPr txBox="1"/>
          <p:nvPr/>
        </p:nvSpPr>
        <p:spPr>
          <a:xfrm>
            <a:off x="616644" y="45476"/>
            <a:ext cx="5442216" cy="30162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>
                <a:cs typeface="Segoe UI"/>
              </a:rPr>
              <a:t>​</a:t>
            </a: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Segoe UI"/>
              </a:rPr>
              <a:t>Daten, Fakten und Abschlüsse</a:t>
            </a:r>
            <a:r>
              <a:rPr lang="de-DE" sz="2800" b="1">
                <a:latin typeface="Calibri Light"/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323C142-F609-E180-16C5-4628C003A524}"/>
              </a:ext>
            </a:extLst>
          </p:cNvPr>
          <p:cNvSpPr txBox="1"/>
          <p:nvPr/>
        </p:nvSpPr>
        <p:spPr>
          <a:xfrm>
            <a:off x="-616304" y="6297151"/>
            <a:ext cx="9341862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  <a:endParaRPr lang="en-US" sz="1400">
              <a:solidFill>
                <a:srgbClr val="0070C0"/>
              </a:solidFill>
              <a:latin typeface="Calibri"/>
              <a:cs typeface="Segoe UI"/>
            </a:endParaRP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https://www.km.bayern.de/epaper/Die-bayerische-Wirtschaftsschule-2021/10/index.html</a:t>
            </a:r>
            <a:endParaRPr lang="de-DE" sz="1400" u="sng">
              <a:solidFill>
                <a:srgbClr val="0070C0"/>
              </a:solidFill>
              <a:latin typeface="Calibri Light"/>
              <a:cs typeface="Segoe UI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D2A991E-FDEF-FEAE-8444-C5A77B827E45}"/>
              </a:ext>
            </a:extLst>
          </p:cNvPr>
          <p:cNvSpPr txBox="1"/>
          <p:nvPr/>
        </p:nvSpPr>
        <p:spPr>
          <a:xfrm>
            <a:off x="247244" y="3737133"/>
            <a:ext cx="8893807" cy="280076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Abschlüsse:</a:t>
            </a:r>
            <a:endParaRPr lang="de-DE">
              <a:solidFill>
                <a:schemeClr val="bg1">
                  <a:lumMod val="95000"/>
                </a:schemeClr>
              </a:solidFill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- Wirtschaftsschulabschluss (mittlerer Schulabschluss).</a:t>
            </a:r>
            <a:endParaRPr lang="de-DE">
              <a:solidFill>
                <a:schemeClr val="bg1">
                  <a:lumMod val="95000"/>
                </a:schemeClr>
              </a:solidFill>
            </a:endParaRPr>
          </a:p>
          <a:p>
            <a:r>
              <a:rPr lang="de-DE" sz="2200">
                <a:solidFill>
                  <a:schemeClr val="bg1"/>
                </a:solidFill>
                <a:latin typeface="Calibri Light"/>
                <a:ea typeface="Arial"/>
                <a:cs typeface="Arial"/>
              </a:rPr>
              <a:t>- Durchlaufen der Jahrgangsstufe 9: erfolgreicher Abschluss der Mittelschule </a:t>
            </a:r>
          </a:p>
          <a:p>
            <a:endParaRPr lang="de-DE" sz="2200">
              <a:latin typeface="Calibri Light"/>
              <a:ea typeface="Arial"/>
              <a:cs typeface="Arial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Anschlüsse:</a:t>
            </a: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Anschluss zum Fachabitur und Abitur</a:t>
            </a: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Wahl eines kaufmännischen Ausbildungsberufes nach der Schule: Verkürzung der Ausbildung um bis zu sechs Monate (auf Antrag)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F5AF5110-747F-1F24-5AC0-1462B347DAB3}"/>
              </a:ext>
            </a:extLst>
          </p:cNvPr>
          <p:cNvSpPr txBox="1"/>
          <p:nvPr/>
        </p:nvSpPr>
        <p:spPr>
          <a:xfrm>
            <a:off x="404133" y="1163109"/>
            <a:ext cx="8429080" cy="24622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6 bis 10 (vierstufige Wirtschaftsschule)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8 bis 10 (dreistufige Wirtschaftsschule)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10 bis 11 (zweistufige Wirtschaftsschule)</a:t>
            </a:r>
          </a:p>
          <a:p>
            <a:pPr marL="285750" indent="-28575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Schwerpunkte: Informationsverarbeitung, Betriebswirtschaftliche </a:t>
            </a: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                        Steuerung und Kontrolle, Wirtschaftsgeographie,</a:t>
            </a: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                        Übungsunternehmen (Praxistraining)</a:t>
            </a:r>
          </a:p>
        </p:txBody>
      </p:sp>
    </p:spTree>
    <p:extLst>
      <p:ext uri="{BB962C8B-B14F-4D97-AF65-F5344CB8AC3E}">
        <p14:creationId xmlns:p14="http://schemas.microsoft.com/office/powerpoint/2010/main" val="2272795558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Die Realschule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4719668" y="1837320"/>
            <a:ext cx="4361857" cy="400109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 Light"/>
                <a:cs typeface="Arial"/>
              </a:rPr>
              <a:t>Die Realschule zeichnet sich durch die Vermittlung von</a:t>
            </a:r>
            <a:endParaRPr lang="de-DE" sz="2600"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 Light"/>
                <a:cs typeface="Arial"/>
              </a:rPr>
              <a:t> Grundkenntnissen für eine qualifizierte 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berufliche Bildung sowie durch eine breite allgemeine Bildung 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517578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Textfeld 4">
            <a:extLst>
              <a:ext uri="{FF2B5EF4-FFF2-40B4-BE49-F238E27FC236}">
                <a16:creationId xmlns:a16="http://schemas.microsoft.com/office/drawing/2014/main" id="{6EFAB837-3807-4CE4-8789-48F9A2805BDE}"/>
              </a:ext>
            </a:extLst>
          </p:cNvPr>
          <p:cNvSpPr txBox="1"/>
          <p:nvPr/>
        </p:nvSpPr>
        <p:spPr>
          <a:xfrm>
            <a:off x="616644" y="203627"/>
            <a:ext cx="5442216" cy="30162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>
                <a:cs typeface="Segoe UI"/>
              </a:rPr>
              <a:t>​</a:t>
            </a: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Segoe UI"/>
              </a:rPr>
              <a:t>Daten, Fakten und Abschlüsse</a:t>
            </a:r>
            <a:r>
              <a:rPr lang="de-DE" sz="2800">
                <a:latin typeface="Calibri Light"/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323C142-F609-E180-16C5-4628C003A524}"/>
              </a:ext>
            </a:extLst>
          </p:cNvPr>
          <p:cNvSpPr txBox="1"/>
          <p:nvPr/>
        </p:nvSpPr>
        <p:spPr>
          <a:xfrm>
            <a:off x="-1292040" y="6067113"/>
            <a:ext cx="9341862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https://www.km.bayern.de/eltern/schularten/wirtschaftsschule.html</a:t>
            </a:r>
            <a:endParaRPr lang="de-DE" sz="1400" u="sng">
              <a:solidFill>
                <a:srgbClr val="F2F2F2"/>
              </a:solidFill>
              <a:latin typeface="Calibri Light"/>
              <a:cs typeface="Segoe UI"/>
            </a:endParaRPr>
          </a:p>
          <a:p>
            <a:r>
              <a:rPr lang="de-DE" sz="1400">
                <a:latin typeface="Arial"/>
                <a:cs typeface="Segoe UI"/>
              </a:rPr>
              <a:t>​</a:t>
            </a:r>
            <a:r>
              <a:rPr lang="en-US" sz="1400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D2A991E-FDEF-FEAE-8444-C5A77B827E45}"/>
              </a:ext>
            </a:extLst>
          </p:cNvPr>
          <p:cNvSpPr txBox="1"/>
          <p:nvPr/>
        </p:nvSpPr>
        <p:spPr>
          <a:xfrm>
            <a:off x="405394" y="3305812"/>
            <a:ext cx="8218072" cy="280076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Abschlüsse:</a:t>
            </a: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- Realschulabschluss (mittlerer Schulabschluss)</a:t>
            </a:r>
            <a:br>
              <a:rPr lang="de-DE" sz="2200">
                <a:latin typeface="Calibri Light"/>
                <a:ea typeface="Arial"/>
                <a:cs typeface="Arial"/>
              </a:rPr>
            </a:b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- nach Jahrgangsstufe 9: Erfolgreicher Abschluss der Mittelschule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Calibri Light"/>
            </a:endParaRPr>
          </a:p>
          <a:p>
            <a:endParaRPr lang="de-DE" sz="2200">
              <a:solidFill>
                <a:srgbClr val="000000"/>
              </a:solidFill>
              <a:ea typeface="Arial"/>
              <a:cs typeface="Arial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Der Realschulabschluss gewährleistet die Ausbildungsreife als Voraussetzung für den Eintritt in das Berufsleben und ermöglicht den Erwerb der Fachhochschulreife, der Fachgebundenen und Allgemeinen Hochschulreife.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F5AF5110-747F-1F24-5AC0-1462B347DAB3}"/>
              </a:ext>
            </a:extLst>
          </p:cNvPr>
          <p:cNvSpPr txBox="1"/>
          <p:nvPr/>
        </p:nvSpPr>
        <p:spPr>
          <a:xfrm>
            <a:off x="404132" y="1249374"/>
            <a:ext cx="8285307" cy="178510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5 bis 10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Interesse an theoretischen Fragen und gleichzeitige Ausbildung praktischer Fähigkeiten und Neigungen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Angebot verschiedener Wahlpflichtfächergruppen ab der 7. Jahrgangsstufe</a:t>
            </a:r>
          </a:p>
        </p:txBody>
      </p:sp>
    </p:spTree>
    <p:extLst>
      <p:ext uri="{BB962C8B-B14F-4D97-AF65-F5344CB8AC3E}">
        <p14:creationId xmlns:p14="http://schemas.microsoft.com/office/powerpoint/2010/main" val="2776638242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240065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rtl="0"/>
            <a:r>
              <a:rPr lang="de-DE" sz="2800" b="1">
                <a:solidFill>
                  <a:srgbClr val="FFFFFF"/>
                </a:solidFill>
                <a:latin typeface="Calibri Light"/>
                <a:ea typeface="Segoe UI"/>
                <a:cs typeface="Segoe UI"/>
              </a:rPr>
              <a:t>Ausbildungsrichtungen</a:t>
            </a:r>
            <a:r>
              <a:rPr lang="de-DE" sz="2800">
                <a:latin typeface="Calibri Light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Arial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Arial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</a:t>
            </a:r>
            <a:endParaRPr lang="de-DE" sz="3200" b="1">
              <a:solidFill>
                <a:srgbClr val="F2F2F2"/>
              </a:solidFill>
              <a:latin typeface="Calibri"/>
              <a:cs typeface="Calibri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2655C4C6-D3E5-176D-83DA-95817670AC60}"/>
              </a:ext>
            </a:extLst>
          </p:cNvPr>
          <p:cNvSpPr txBox="1"/>
          <p:nvPr/>
        </p:nvSpPr>
        <p:spPr>
          <a:xfrm>
            <a:off x="875981" y="4535501"/>
            <a:ext cx="7065468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>
              <a:cs typeface="Segoe UI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1A5F125-AF4A-D6F8-8263-05DA7C47EA2D}"/>
              </a:ext>
            </a:extLst>
          </p:cNvPr>
          <p:cNvSpPr txBox="1"/>
          <p:nvPr/>
        </p:nvSpPr>
        <p:spPr>
          <a:xfrm>
            <a:off x="69158" y="5774550"/>
            <a:ext cx="9044105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https://www.km.bayern.de/download/12887_STMUK_Die-bayerische-Realschule_2021_Web_BF.pdf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​​​</a:t>
            </a:r>
          </a:p>
          <a:p>
            <a:r>
              <a:rPr lang="de-DE" sz="1400">
                <a:latin typeface="Arial"/>
                <a:cs typeface="Segoe UI"/>
              </a:rPr>
              <a:t>​</a:t>
            </a:r>
            <a:r>
              <a:rPr lang="en-US" sz="1400">
                <a:latin typeface="Arial"/>
                <a:cs typeface="Segoe UI"/>
              </a:rPr>
              <a:t>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</p:txBody>
      </p:sp>
      <p:pic>
        <p:nvPicPr>
          <p:cNvPr id="5" name="Grafik 5" descr="Ein Bild, das Tisch enthält.&#10;&#10;Beschreibung automatisch generiert.">
            <a:extLst>
              <a:ext uri="{FF2B5EF4-FFF2-40B4-BE49-F238E27FC236}">
                <a16:creationId xmlns:a16="http://schemas.microsoft.com/office/drawing/2014/main" id="{58A87753-5F7D-3E89-4AAF-42608745622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5201" t="27167" r="23623" b="24435"/>
          <a:stretch/>
        </p:blipFill>
        <p:spPr>
          <a:xfrm>
            <a:off x="1298603" y="1360796"/>
            <a:ext cx="6288065" cy="4132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1635955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1B43251-9E9A-0CA9-5DFE-1D721336390E}"/>
              </a:ext>
            </a:extLst>
          </p:cNvPr>
          <p:cNvSpPr txBox="1"/>
          <p:nvPr/>
        </p:nvSpPr>
        <p:spPr>
          <a:xfrm>
            <a:off x="875980" y="626249"/>
            <a:ext cx="2743200" cy="273921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2F2F2"/>
                </a:solidFill>
                <a:latin typeface="Calibri Light"/>
                <a:cs typeface="Segoe UI"/>
              </a:rPr>
              <a:t>Übertrittsregeln</a:t>
            </a:r>
            <a:r>
              <a:rPr lang="en-US" sz="2800">
                <a:latin typeface="Calibri Light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pPr algn="ctr"/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 Light"/>
                <a:cs typeface="Segoe UI"/>
              </a:rPr>
              <a:t>​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C164D23D-FC7F-E8D8-8810-2CEFD133BC30}"/>
              </a:ext>
            </a:extLst>
          </p:cNvPr>
          <p:cNvSpPr txBox="1"/>
          <p:nvPr/>
        </p:nvSpPr>
        <p:spPr>
          <a:xfrm>
            <a:off x="626008" y="5380080"/>
            <a:ext cx="8294913" cy="147732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b="1">
                <a:solidFill>
                  <a:srgbClr val="FFFFFF"/>
                </a:solidFill>
                <a:latin typeface="Calibri Light"/>
                <a:cs typeface="Segoe UI"/>
              </a:rPr>
              <a:t>Weiterführende Links zur Realschule:</a:t>
            </a:r>
            <a:r>
              <a:rPr lang="de-DE">
                <a:latin typeface="Calibri Light"/>
                <a:cs typeface="Segoe UI"/>
              </a:rPr>
              <a:t>​</a:t>
            </a:r>
            <a:r>
              <a:rPr lang="en-US">
                <a:latin typeface="Calibri Light"/>
                <a:cs typeface="Segoe UI"/>
              </a:rPr>
              <a:t>​​</a:t>
            </a:r>
          </a:p>
          <a:p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3"/>
              </a:rPr>
              <a:t>https://www.km.bayern.de/eltern/schularten/realschule.html</a:t>
            </a:r>
            <a:r>
              <a:rPr lang="de-DE">
                <a:latin typeface="Calibri Light"/>
                <a:cs typeface="Segoe UI"/>
                <a:hlinkClick r:id="rId3"/>
              </a:rPr>
              <a:t>​</a:t>
            </a:r>
            <a:r>
              <a:rPr lang="en-US">
                <a:latin typeface="Calibri Light"/>
                <a:cs typeface="Segoe UI"/>
                <a:hlinkClick r:id="rId3"/>
              </a:rPr>
              <a:t>​​</a:t>
            </a:r>
            <a:r>
              <a:rPr lang="de-DE">
                <a:latin typeface="Calibri Light"/>
                <a:cs typeface="Segoe UI"/>
                <a:hlinkClick r:id="rId3"/>
              </a:rPr>
              <a:t>​</a:t>
            </a:r>
            <a:r>
              <a:rPr lang="en-US">
                <a:latin typeface="Calibri Light"/>
                <a:cs typeface="Segoe UI"/>
                <a:hlinkClick r:id="rId3"/>
              </a:rPr>
              <a:t>​​</a:t>
            </a:r>
            <a:endParaRPr lang="en-US">
              <a:latin typeface="Calibri Light"/>
              <a:cs typeface="Segoe UI"/>
            </a:endParaRPr>
          </a:p>
          <a:p>
            <a:endParaRPr lang="en-US">
              <a:solidFill>
                <a:srgbClr val="000000"/>
              </a:solidFill>
              <a:latin typeface="Calibri Light"/>
              <a:cs typeface="Segoe UI"/>
            </a:endParaRPr>
          </a:p>
          <a:p>
            <a:r>
              <a:rPr lang="en-US" u="sng">
                <a:solidFill>
                  <a:srgbClr val="0563C1"/>
                </a:solidFill>
                <a:latin typeface="Calibri Light"/>
                <a:cs typeface="Segoe UI"/>
              </a:rPr>
              <a:t>http://www.realschule.bayern.de/realschule/realschule21/​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  <a:r>
              <a:rPr lang="en-US">
                <a:latin typeface="Arial"/>
                <a:cs typeface="Segoe UI"/>
              </a:rPr>
              <a:t>​​</a:t>
            </a: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3D7DCC82-DC28-4EDD-58F6-F9B7419D50F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7850" t="59433" r="26635" b="6371"/>
          <a:stretch/>
        </p:blipFill>
        <p:spPr>
          <a:xfrm>
            <a:off x="1394650" y="1212414"/>
            <a:ext cx="5851522" cy="3182429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DEEE7D26-9522-BAA7-0FEF-50ED5FDC7408}"/>
              </a:ext>
            </a:extLst>
          </p:cNvPr>
          <p:cNvSpPr txBox="1"/>
          <p:nvPr/>
        </p:nvSpPr>
        <p:spPr>
          <a:xfrm>
            <a:off x="-175621" y="4218776"/>
            <a:ext cx="9188183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https://www.km.bayern.de/download/12887_STMUK_Die-bayerische-Realschule_2021_Web_BF.pdf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​​​​</a:t>
            </a:r>
          </a:p>
          <a:p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</p:txBody>
      </p:sp>
    </p:spTree>
    <p:extLst>
      <p:ext uri="{BB962C8B-B14F-4D97-AF65-F5344CB8AC3E}">
        <p14:creationId xmlns:p14="http://schemas.microsoft.com/office/powerpoint/2010/main" val="4166613365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Das Gymnasium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429605" y="1894114"/>
            <a:ext cx="3126566" cy="400109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"/>
                <a:cs typeface="Arial"/>
              </a:rPr>
              <a:t>Das Gymnasium zeichnet sich durch die Vermittlung von</a:t>
            </a:r>
            <a:endParaRPr lang="de-DE" sz="2600"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"/>
                <a:cs typeface="Arial"/>
              </a:rPr>
              <a:t> einer vertieften sowie breiten Allgemeinbildung 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07525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524" y="582455"/>
            <a:ext cx="3847200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  <a:t>Einführende Worte</a:t>
            </a:r>
            <a:endParaRPr lang="de-DE" sz="4200" b="1">
              <a:solidFill>
                <a:schemeClr val="bg1"/>
              </a:solidFill>
              <a:latin typeface="Calibri Light"/>
              <a:cs typeface="Arial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06459" y="654342"/>
            <a:ext cx="4024759" cy="6504662"/>
          </a:xfrm>
        </p:spPr>
        <p:txBody>
          <a:bodyPr vert="horz" lIns="91440" tIns="45720" rIns="91440" bIns="45720" rtlCol="0" anchor="ctr">
            <a:noAutofit/>
          </a:bodyPr>
          <a:lstStyle/>
          <a:p>
            <a:pPr marL="0" indent="0">
              <a:buNone/>
            </a:pPr>
            <a:r>
              <a:rPr lang="de-DE" sz="2200" b="1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Liebe Schülerin, lieber Schüler, </a:t>
            </a: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r>
              <a:rPr lang="de-DE" sz="2200" b="1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liebe Eltern,</a:t>
            </a: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endParaRPr lang="de-DE" sz="2200" b="1">
              <a:solidFill>
                <a:schemeClr val="tx2"/>
              </a:solidFill>
              <a:latin typeface="Calibri Light"/>
              <a:ea typeface="+mn-lt"/>
              <a:cs typeface="+mn-lt"/>
            </a:endParaRP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bitte lesen Sie die Präsentation aufmerksam durch. </a:t>
            </a: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Gerne können Sie auch die Audiosymbole anklicken und sich die Informationen anhören. </a:t>
            </a:r>
            <a:endParaRPr lang="de-DE" sz="2200">
              <a:solidFill>
                <a:schemeClr val="tx2"/>
              </a:solidFill>
              <a:latin typeface="Calibri Light"/>
              <a:cs typeface="Calibri Light"/>
            </a:endParaRP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Falls Fragen offen bleiben, nutzen Sie bitte die Informations- und Beratungsangebote, die Sie am Ende der Präsentation genannt bekommen.</a:t>
            </a: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cs typeface="Calibri"/>
              </a:rPr>
              <a:t>Vielen Dank für Ihr Interesse!</a:t>
            </a:r>
          </a:p>
          <a:p>
            <a:pPr marL="0" indent="0">
              <a:buNone/>
            </a:pP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endParaRPr lang="de-DE" sz="1600">
              <a:solidFill>
                <a:schemeClr val="tx2"/>
              </a:solidFill>
              <a:latin typeface="Arial"/>
              <a:cs typeface="Calibri"/>
            </a:endParaRPr>
          </a:p>
        </p:txBody>
      </p:sp>
      <p:pic>
        <p:nvPicPr>
          <p:cNvPr id="5" name="Sprache 006">
            <a:hlinkClick r:id="" action="ppaction://media"/>
            <a:extLst>
              <a:ext uri="{FF2B5EF4-FFF2-40B4-BE49-F238E27FC236}">
                <a16:creationId xmlns:a16="http://schemas.microsoft.com/office/drawing/2014/main" id="{1DED9A38-308C-AE30-CB4B-24D8402CABC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112976" y="4619892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387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98AB1F3-9D13-80B6-B169-78294EBF76AE}"/>
              </a:ext>
            </a:extLst>
          </p:cNvPr>
          <p:cNvSpPr txBox="1"/>
          <p:nvPr/>
        </p:nvSpPr>
        <p:spPr>
          <a:xfrm>
            <a:off x="5750307" y="1502456"/>
            <a:ext cx="3030502" cy="178510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Das Gymnasium </a:t>
            </a:r>
            <a:r>
              <a:rPr lang="en-GB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bietet</a:t>
            </a:r>
            <a:r>
              <a:rPr lang="en-GB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den </a:t>
            </a:r>
            <a:r>
              <a:rPr lang="en-GB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direkten</a:t>
            </a:r>
            <a:r>
              <a:rPr lang="en-GB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</a:t>
            </a:r>
            <a:r>
              <a:rPr lang="de-DE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Weg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</a:t>
            </a:r>
            <a:r>
              <a:rPr lang="de-DE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zur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</a:t>
            </a:r>
            <a:r>
              <a:rPr lang="de-DE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allgemeinen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</a:t>
            </a: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Hochschul-reife (Abitur).</a:t>
            </a:r>
          </a:p>
          <a:p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  <a:sym typeface="Wingdings"/>
              </a:rPr>
              <a:t>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Ziel: </a:t>
            </a:r>
            <a:r>
              <a:rPr lang="en-GB" sz="2200" kern="1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Studierfähigkeit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9BAD8559-641B-26D2-3AD5-7BCBD53529A8}"/>
              </a:ext>
            </a:extLst>
          </p:cNvPr>
          <p:cNvSpPr txBox="1"/>
          <p:nvPr/>
        </p:nvSpPr>
        <p:spPr>
          <a:xfrm>
            <a:off x="515576" y="-106392"/>
            <a:ext cx="5672737" cy="31085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2400" b="1">
              <a:solidFill>
                <a:srgbClr val="FFFFFF"/>
              </a:solidFill>
              <a:latin typeface="Arial"/>
              <a:cs typeface="Segoe UI"/>
            </a:endParaRP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Segoe UI"/>
              </a:rPr>
              <a:t>Daten, Fakten und Abschlüsse</a:t>
            </a:r>
            <a:endParaRPr lang="de-DE" sz="2800">
              <a:latin typeface="Calibri Light"/>
              <a:cs typeface="Segoe UI"/>
            </a:endParaRP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endParaRPr lang="de-DE">
              <a:latin typeface="Calibri"/>
              <a:cs typeface="Arial"/>
            </a:endParaRP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  <p:pic>
        <p:nvPicPr>
          <p:cNvPr id="10" name="Grafik 10">
            <a:extLst>
              <a:ext uri="{FF2B5EF4-FFF2-40B4-BE49-F238E27FC236}">
                <a16:creationId xmlns:a16="http://schemas.microsoft.com/office/drawing/2014/main" id="{78D4C688-6DCD-3EE9-DADC-1DEC383518C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5506" t="34767" r="34343" b="38975"/>
          <a:stretch/>
        </p:blipFill>
        <p:spPr>
          <a:xfrm>
            <a:off x="462986" y="1101339"/>
            <a:ext cx="4732237" cy="3388520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B17F1ECB-F6FE-9024-11DA-334FC407AE3F}"/>
              </a:ext>
            </a:extLst>
          </p:cNvPr>
          <p:cNvSpPr txBox="1"/>
          <p:nvPr/>
        </p:nvSpPr>
        <p:spPr>
          <a:xfrm>
            <a:off x="107578" y="5985862"/>
            <a:ext cx="8852006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  <a:endParaRPr lang="en-US" sz="1400">
              <a:solidFill>
                <a:srgbClr val="0070C0"/>
              </a:solidFill>
              <a:latin typeface="Calibri"/>
              <a:cs typeface="Segoe UI"/>
            </a:endParaRP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https://www.km.bayern.de/download/20440_STMUK-Das-bayerische-Gymnasium-2020_Web_BF.pdfs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1F6A2C66-68C8-2715-3D79-51D7D7AF3D7E}"/>
              </a:ext>
            </a:extLst>
          </p:cNvPr>
          <p:cNvSpPr txBox="1"/>
          <p:nvPr/>
        </p:nvSpPr>
        <p:spPr>
          <a:xfrm>
            <a:off x="462723" y="4366534"/>
            <a:ext cx="8611878" cy="175432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2000">
              <a:solidFill>
                <a:schemeClr val="bg1">
                  <a:lumMod val="95000"/>
                </a:schemeClr>
              </a:solidFill>
              <a:latin typeface="Arial"/>
              <a:cs typeface="Arial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Weitere Abschlüsse auf dem Weg zum Abitur:</a:t>
            </a:r>
          </a:p>
          <a:p>
            <a:br>
              <a:rPr lang="de-DE" sz="2200">
                <a:latin typeface="Calibri Light"/>
                <a:cs typeface="Arial"/>
              </a:rPr>
            </a:b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• nach Jahrgangsstufe 9: Erfolgreicher Abschluss der Mittelschule</a:t>
            </a:r>
            <a:endParaRPr lang="de-DE">
              <a:solidFill>
                <a:schemeClr val="bg1">
                  <a:lumMod val="95000"/>
                </a:schemeClr>
              </a:solidFill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• nach Jahrgangsstufe 10: Mittlerer Schulabschluss</a:t>
            </a:r>
          </a:p>
        </p:txBody>
      </p:sp>
    </p:spTree>
    <p:extLst>
      <p:ext uri="{BB962C8B-B14F-4D97-AF65-F5344CB8AC3E}">
        <p14:creationId xmlns:p14="http://schemas.microsoft.com/office/powerpoint/2010/main" val="797054417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389316" y="271796"/>
            <a:ext cx="4501988" cy="403187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  <a:cs typeface="Arial"/>
              </a:rPr>
              <a:t>Ausbildungsrichtungen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2400">
              <a:latin typeface="Arial"/>
              <a:cs typeface="Arial" panose="020B0604020202020204" pitchFamily="34" charset="0"/>
            </a:endParaRPr>
          </a:p>
          <a:p>
            <a:endParaRPr lang="de-DE" sz="2400">
              <a:latin typeface="Arial"/>
              <a:cs typeface="Arial" panose="020B0604020202020204" pitchFamily="34" charset="0"/>
            </a:endParaRPr>
          </a:p>
          <a:p>
            <a:pPr marL="228600" indent="-228600">
              <a:spcBef>
                <a:spcPts val="1000"/>
              </a:spcBef>
              <a:spcAft>
                <a:spcPts val="0"/>
              </a:spcAft>
            </a:pPr>
            <a:endParaRPr lang="de-DE" sz="240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  <a:p>
            <a:pPr marL="342900" indent="-342900">
              <a:spcBef>
                <a:spcPts val="1000"/>
              </a:spcBef>
              <a:spcAft>
                <a:spcPts val="0"/>
              </a:spcAft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marL="342900" indent="-342900">
              <a:spcBef>
                <a:spcPts val="1000"/>
              </a:spcBef>
              <a:spcAft>
                <a:spcPts val="0"/>
              </a:spcAft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3" name="Grafik 6">
            <a:extLst>
              <a:ext uri="{FF2B5EF4-FFF2-40B4-BE49-F238E27FC236}">
                <a16:creationId xmlns:a16="http://schemas.microsoft.com/office/drawing/2014/main" id="{6192EE64-E42A-90F8-CF75-60D32D8B94C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5027" t="14464" r="33359" b="41168"/>
          <a:stretch/>
        </p:blipFill>
        <p:spPr>
          <a:xfrm>
            <a:off x="2081393" y="990311"/>
            <a:ext cx="4445693" cy="5136733"/>
          </a:xfrm>
          <a:prstGeom prst="rect">
            <a:avLst/>
          </a:prstGeom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D88CEC33-F0EF-F4BD-4D02-F7B907A01888}"/>
              </a:ext>
            </a:extLst>
          </p:cNvPr>
          <p:cNvSpPr txBox="1"/>
          <p:nvPr/>
        </p:nvSpPr>
        <p:spPr>
          <a:xfrm>
            <a:off x="107517" y="6129032"/>
            <a:ext cx="8871215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endParaRPr lang="de-DE" sz="1400">
              <a:solidFill>
                <a:srgbClr val="0070C0"/>
              </a:solidFill>
              <a:latin typeface="Calibri"/>
              <a:cs typeface="Segoe UI"/>
            </a:endParaRP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https://www.km.bayern.de/download/20440_STMUK-Das-bayerische-Gymnasium-2020_Web_BF.pdfs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</a:p>
          <a:p>
            <a:r>
              <a:rPr lang="de-DE" sz="1400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</p:spTree>
    <p:extLst>
      <p:ext uri="{BB962C8B-B14F-4D97-AF65-F5344CB8AC3E}">
        <p14:creationId xmlns:p14="http://schemas.microsoft.com/office/powerpoint/2010/main" val="3202640496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9" name="Grafik 9" descr="Ein Bild, das Text enthält.&#10;&#10;Beschreibung automatisch generiert.">
            <a:extLst>
              <a:ext uri="{FF2B5EF4-FFF2-40B4-BE49-F238E27FC236}">
                <a16:creationId xmlns:a16="http://schemas.microsoft.com/office/drawing/2014/main" id="{EE761ADC-AD80-799B-5295-12A9D78E6ED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3838" t="14414" r="22054" b="30931"/>
          <a:stretch/>
        </p:blipFill>
        <p:spPr>
          <a:xfrm>
            <a:off x="1533128" y="930274"/>
            <a:ext cx="6316039" cy="4379827"/>
          </a:xfrm>
          <a:prstGeom prst="rect">
            <a:avLst/>
          </a:prstGeom>
        </p:spPr>
      </p:pic>
      <p:sp>
        <p:nvSpPr>
          <p:cNvPr id="11" name="Textfeld 10">
            <a:extLst>
              <a:ext uri="{FF2B5EF4-FFF2-40B4-BE49-F238E27FC236}">
                <a16:creationId xmlns:a16="http://schemas.microsoft.com/office/drawing/2014/main" id="{EB74D6AD-780B-0DC8-F8A7-504345AC51A7}"/>
              </a:ext>
            </a:extLst>
          </p:cNvPr>
          <p:cNvSpPr txBox="1"/>
          <p:nvPr/>
        </p:nvSpPr>
        <p:spPr>
          <a:xfrm>
            <a:off x="462794" y="345017"/>
            <a:ext cx="7659665" cy="24622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2F2F2"/>
                </a:solidFill>
                <a:latin typeface="Calibri Light"/>
                <a:cs typeface="Segoe UI"/>
              </a:rPr>
              <a:t>Übertrittsregeln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endParaRPr lang="de-DE">
              <a:latin typeface="Calibri"/>
              <a:cs typeface="Segoe UI"/>
            </a:endParaRP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4E1D971-9E57-0987-4437-274E6A31B2B4}"/>
              </a:ext>
            </a:extLst>
          </p:cNvPr>
          <p:cNvSpPr txBox="1"/>
          <p:nvPr/>
        </p:nvSpPr>
        <p:spPr>
          <a:xfrm>
            <a:off x="-103914" y="5082445"/>
            <a:ext cx="9572382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https://www.km.bayern.de/download/20440_STMUK-Das-bayerische-Gymnasium-2020_Web_BF.pdfs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ED108F65-D585-2E09-6514-9A9442593535}"/>
              </a:ext>
            </a:extLst>
          </p:cNvPr>
          <p:cNvSpPr txBox="1"/>
          <p:nvPr/>
        </p:nvSpPr>
        <p:spPr>
          <a:xfrm>
            <a:off x="561480" y="6048593"/>
            <a:ext cx="6375003" cy="120032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b="1">
                <a:solidFill>
                  <a:srgbClr val="FFFFFF"/>
                </a:solidFill>
                <a:latin typeface="Calibri Light"/>
                <a:cs typeface="Segoe UI"/>
              </a:rPr>
              <a:t>Weiterführende Links zum Gymnasium:</a:t>
            </a:r>
            <a:r>
              <a:rPr lang="de-DE">
                <a:latin typeface="Calibri Light"/>
                <a:cs typeface="Segoe UI"/>
              </a:rPr>
              <a:t>​</a:t>
            </a:r>
          </a:p>
          <a:p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https://www.km.bayern.de/eltern/schularten/</a:t>
            </a:r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5"/>
              </a:rPr>
              <a:t>gymnasium</a:t>
            </a:r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.html</a:t>
            </a:r>
            <a:r>
              <a:rPr lang="de-DE">
                <a:latin typeface="Calibri Light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</p:txBody>
      </p:sp>
    </p:spTree>
    <p:extLst>
      <p:ext uri="{BB962C8B-B14F-4D97-AF65-F5344CB8AC3E}">
        <p14:creationId xmlns:p14="http://schemas.microsoft.com/office/powerpoint/2010/main" val="2813000737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Die Berufliche Oberschule </a:t>
            </a:r>
            <a:br>
              <a:rPr lang="de-DE" sz="36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</a:br>
            <a:r>
              <a:rPr lang="de-DE" sz="36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(FOS/ BOS)</a:t>
            </a:r>
            <a:endParaRPr lang="de-DE" sz="360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137236" y="1116664"/>
            <a:ext cx="3554759" cy="31085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en-US" sz="2000">
              <a:latin typeface="Arial"/>
              <a:cs typeface="Arial"/>
            </a:endParaRPr>
          </a:p>
          <a:p>
            <a:pPr algn="ctr"/>
            <a:r>
              <a:rPr lang="en-US" sz="2600" err="1">
                <a:latin typeface="Calibri Light"/>
                <a:cs typeface="Arial"/>
              </a:rPr>
              <a:t>Berufliche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Oberschule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zeichnet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sich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durch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ihre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hohe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Praxisorientierung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aus.</a:t>
            </a:r>
            <a:endParaRPr lang="en-US" sz="2600">
              <a:solidFill>
                <a:srgbClr val="000000"/>
              </a:solidFill>
              <a:latin typeface="Calibri Light"/>
              <a:cs typeface="Arial"/>
            </a:endParaRPr>
          </a:p>
          <a:p>
            <a:pPr>
              <a:buChar char="•"/>
            </a:pPr>
            <a:endParaRPr lang="en-US" sz="240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  <a:p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5" name="Grafik 5" descr="Ein Bild, das Text enthält.&#10;&#10;Beschreibung automatisch generiert.">
            <a:extLst>
              <a:ext uri="{FF2B5EF4-FFF2-40B4-BE49-F238E27FC236}">
                <a16:creationId xmlns:a16="http://schemas.microsoft.com/office/drawing/2014/main" id="{60CBB1CB-6AEE-7881-A40D-56644F2C09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25683" y="4972458"/>
            <a:ext cx="3792747" cy="1499461"/>
          </a:xfrm>
          <a:prstGeom prst="rect">
            <a:avLst/>
          </a:prstGeom>
        </p:spPr>
      </p:pic>
      <p:pic>
        <p:nvPicPr>
          <p:cNvPr id="9" name="Medien1">
            <a:hlinkClick r:id="" action="ppaction://media"/>
            <a:extLst>
              <a:ext uri="{FF2B5EF4-FFF2-40B4-BE49-F238E27FC236}">
                <a16:creationId xmlns:a16="http://schemas.microsoft.com/office/drawing/2014/main" id="{10FC8C3E-BA89-358C-5B87-6A3B84A1641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51122" y="3658861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446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223848" y="348590"/>
            <a:ext cx="4690180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FFFFF"/>
                </a:solidFill>
                <a:latin typeface="Calibri Light"/>
                <a:cs typeface="Arial"/>
              </a:rPr>
              <a:t>Die Schulart FOS/ BOS</a:t>
            </a:r>
            <a:endParaRPr lang="de-DE" sz="2800">
              <a:solidFill>
                <a:srgbClr val="FFFFFF"/>
              </a:solidFill>
              <a:latin typeface="Calibri Light"/>
            </a:endParaRPr>
          </a:p>
          <a:p>
            <a:endParaRPr lang="de-DE" sz="3200">
              <a:solidFill>
                <a:srgbClr val="FFFFFF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10" name="Grafik 10">
            <a:extLst>
              <a:ext uri="{FF2B5EF4-FFF2-40B4-BE49-F238E27FC236}">
                <a16:creationId xmlns:a16="http://schemas.microsoft.com/office/drawing/2014/main" id="{9646413F-36BA-488C-3F43-337B3FC50D6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5030" y="1436811"/>
            <a:ext cx="8724378" cy="4777692"/>
          </a:xfrm>
          <a:prstGeom prst="rect">
            <a:avLst/>
          </a:prstGeom>
        </p:spPr>
      </p:pic>
      <p:pic>
        <p:nvPicPr>
          <p:cNvPr id="11" name="Medien2">
            <a:hlinkClick r:id="" action="ppaction://media"/>
            <a:extLst>
              <a:ext uri="{FF2B5EF4-FFF2-40B4-BE49-F238E27FC236}">
                <a16:creationId xmlns:a16="http://schemas.microsoft.com/office/drawing/2014/main" id="{F73A5E15-4034-3BC1-632F-856A594FF3E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150491" y="5245491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625204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899584" y="463609"/>
            <a:ext cx="4690180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FFFFF"/>
                </a:solidFill>
                <a:latin typeface="Calibri Light"/>
                <a:cs typeface="Arial"/>
              </a:rPr>
              <a:t>Die Schulart FOS/ BOS</a:t>
            </a:r>
            <a:endParaRPr lang="de-DE" sz="2800">
              <a:solidFill>
                <a:srgbClr val="FFFFFF"/>
              </a:solidFill>
              <a:latin typeface="Calibri Light"/>
            </a:endParaRPr>
          </a:p>
          <a:p>
            <a:endParaRPr lang="de-DE" sz="3200">
              <a:solidFill>
                <a:srgbClr val="FFFFFF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7" name="Grafik 7">
            <a:extLst>
              <a:ext uri="{FF2B5EF4-FFF2-40B4-BE49-F238E27FC236}">
                <a16:creationId xmlns:a16="http://schemas.microsoft.com/office/drawing/2014/main" id="{D2D9A0F1-19C2-CEB2-35EE-BB6426E380C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7908" y="1331469"/>
            <a:ext cx="6365308" cy="4800489"/>
          </a:xfrm>
          <a:prstGeom prst="rect">
            <a:avLst/>
          </a:prstGeom>
        </p:spPr>
      </p:pic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9" name="Medien3">
            <a:hlinkClick r:id="" action="ppaction://media"/>
            <a:extLst>
              <a:ext uri="{FF2B5EF4-FFF2-40B4-BE49-F238E27FC236}">
                <a16:creationId xmlns:a16="http://schemas.microsoft.com/office/drawing/2014/main" id="{960F8162-8A5B-95AF-7994-BEB16CC888E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231916" y="4859272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453919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307355" y="1851713"/>
            <a:ext cx="5191221" cy="150810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  <a:cs typeface="Arial"/>
              </a:rPr>
              <a:t>Ausbildungsrichtungen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3200" b="1">
              <a:solidFill>
                <a:srgbClr val="FFFFFF"/>
              </a:solidFill>
              <a:cs typeface="Arial"/>
            </a:endParaRPr>
          </a:p>
          <a:p>
            <a:endParaRPr lang="de-DE" sz="3200">
              <a:solidFill>
                <a:srgbClr val="FFFFFF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2" name="Grafik 2" descr="Ein Bild, das Text, Person enthält.&#10;&#10;Beschreibung automatisch generiert.">
            <a:extLst>
              <a:ext uri="{FF2B5EF4-FFF2-40B4-BE49-F238E27FC236}">
                <a16:creationId xmlns:a16="http://schemas.microsoft.com/office/drawing/2014/main" id="{DD3BC536-BDE6-FAE3-204E-76CEDDDDB6A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017" y="2926399"/>
            <a:ext cx="9068843" cy="3614789"/>
          </a:xfrm>
          <a:prstGeom prst="rect">
            <a:avLst/>
          </a:prstGeom>
        </p:spPr>
      </p:pic>
      <p:pic>
        <p:nvPicPr>
          <p:cNvPr id="5" name="Medien4">
            <a:hlinkClick r:id="" action="ppaction://media"/>
            <a:extLst>
              <a:ext uri="{FF2B5EF4-FFF2-40B4-BE49-F238E27FC236}">
                <a16:creationId xmlns:a16="http://schemas.microsoft.com/office/drawing/2014/main" id="{2CEE39F8-DA4C-AC2D-ECED-557765635FD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323779" y="1853026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07816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594902" y="2009864"/>
            <a:ext cx="8552371" cy="273921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  <a:cs typeface="Arial"/>
              </a:rPr>
              <a:t>Weiterführende Links zu FOS &amp; BOS: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r>
              <a:rPr lang="de-DE" sz="2800">
                <a:solidFill>
                  <a:schemeClr val="bg1"/>
                </a:solidFill>
                <a:latin typeface="Calibri Light"/>
                <a:cs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https://www.km.bayern.de/eltern/schularten/fachoberschule.html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r>
              <a:rPr lang="de-DE" sz="2800">
                <a:solidFill>
                  <a:schemeClr val="bg1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https://www.bfbn.de/schueler-eltern/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3200" b="1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3" name="Grafik 6" descr="Ein Bild, das Person, Wand, drinnen, stehend enthält.&#10;&#10;Beschreibung automatisch generiert.">
            <a:extLst>
              <a:ext uri="{FF2B5EF4-FFF2-40B4-BE49-F238E27FC236}">
                <a16:creationId xmlns:a16="http://schemas.microsoft.com/office/drawing/2014/main" id="{28BC3B46-BF38-2909-C641-08C47D844BF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48619" y="4514977"/>
            <a:ext cx="4528158" cy="1992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7884308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/>
                </a:solidFill>
                <a:cs typeface="Calibri Light"/>
              </a:rPr>
              <a:t>Zeitlicher Ablauf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122859" y="2425004"/>
            <a:ext cx="3698534" cy="34778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Damit Sie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einen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Überblick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haben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, was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Ihr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Kind und Sie in der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vierten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Jahrgangsstufe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erwartet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.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endParaRPr lang="en-US" sz="2800">
              <a:solidFill>
                <a:srgbClr val="44546A"/>
              </a:solidFill>
              <a:latin typeface="Calibri Light"/>
              <a:cs typeface="Arial" panose="020B0604020202020204" pitchFamily="34" charset="0"/>
            </a:endParaRPr>
          </a:p>
          <a:p>
            <a:pPr>
              <a:buChar char="•"/>
            </a:pPr>
            <a:endParaRPr lang="en-US" sz="2800">
              <a:solidFill>
                <a:srgbClr val="000000"/>
              </a:solidFill>
              <a:latin typeface="Calibri Light"/>
              <a:cs typeface="Arial" panose="020B0604020202020204" pitchFamily="34" charset="0"/>
            </a:endParaRPr>
          </a:p>
          <a:p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546471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287618" y="1950911"/>
            <a:ext cx="3524130" cy="173893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latin typeface="Calibri"/>
                <a:cs typeface="Arial"/>
              </a:rPr>
              <a:t>  </a:t>
            </a:r>
            <a:endParaRPr lang="de-DE">
              <a:cs typeface="Arial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1184176" y="5670985"/>
            <a:ext cx="10197547" cy="198515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4000" b="1">
              <a:latin typeface="Tahoma"/>
              <a:ea typeface="Tahoma"/>
              <a:cs typeface="Tahoma"/>
            </a:endParaRPr>
          </a:p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3" name="Tabelle 6">
            <a:extLst>
              <a:ext uri="{FF2B5EF4-FFF2-40B4-BE49-F238E27FC236}">
                <a16:creationId xmlns:a16="http://schemas.microsoft.com/office/drawing/2014/main" id="{4787B1AF-31BC-19D6-793F-C1AA9D319F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4711372"/>
              </p:ext>
            </p:extLst>
          </p:nvPr>
        </p:nvGraphicFramePr>
        <p:xfrm>
          <a:off x="258792" y="905773"/>
          <a:ext cx="8597412" cy="5400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7522">
                  <a:extLst>
                    <a:ext uri="{9D8B030D-6E8A-4147-A177-3AD203B41FA5}">
                      <a16:colId xmlns:a16="http://schemas.microsoft.com/office/drawing/2014/main" val="2798489129"/>
                    </a:ext>
                  </a:extLst>
                </a:gridCol>
                <a:gridCol w="4019890">
                  <a:extLst>
                    <a:ext uri="{9D8B030D-6E8A-4147-A177-3AD203B41FA5}">
                      <a16:colId xmlns:a16="http://schemas.microsoft.com/office/drawing/2014/main" val="3705674923"/>
                    </a:ext>
                  </a:extLst>
                </a:gridCol>
              </a:tblGrid>
              <a:tr h="354968">
                <a:tc>
                  <a:txBody>
                    <a:bodyPr/>
                    <a:lstStyle/>
                    <a:p>
                      <a:pPr algn="r"/>
                      <a:r>
                        <a:rPr lang="de-DE" sz="2800">
                          <a:latin typeface="Calibri Light"/>
                        </a:rPr>
                        <a:t>Das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800">
                          <a:latin typeface="Calibri Light"/>
                        </a:rPr>
                        <a:t>Übertrittsverfahren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581513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246734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Oktober bis Dezember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Informationsabend der Grundschule mit den weiterführenden Schulen</a:t>
                      </a:r>
                    </a:p>
                    <a:p>
                      <a:pPr lvl="0">
                        <a:buNone/>
                      </a:pPr>
                      <a:endParaRPr lang="de-DE"/>
                    </a:p>
                    <a:p>
                      <a:pPr lvl="0">
                        <a:buNone/>
                      </a:pPr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3687562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de-DE" sz="2200" b="0" i="0" u="none" strike="noStrike" noProof="0">
                          <a:latin typeface="Calibri Light"/>
                        </a:rPr>
                        <a:t>Letzter Unterrichtstag der zweiten vollen Unterrichtswoche des Monats Januar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Zwischeninformation</a:t>
                      </a:r>
                    </a:p>
                    <a:p>
                      <a:pPr lvl="0">
                        <a:buNone/>
                      </a:pPr>
                      <a:endParaRPr lang="de-DE" sz="2200">
                        <a:latin typeface="Calibri Light"/>
                      </a:endParaRPr>
                    </a:p>
                    <a:p>
                      <a:pPr lvl="0">
                        <a:buNone/>
                      </a:pPr>
                      <a:endParaRPr lang="de-DE" sz="2200">
                        <a:latin typeface="Calibri Light"/>
                      </a:endParaRPr>
                    </a:p>
                    <a:p>
                      <a:pPr lvl="0">
                        <a:buNone/>
                      </a:pPr>
                      <a:endParaRPr lang="de-DE" sz="2200">
                        <a:latin typeface="Calibri Ligh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65778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de-DE" sz="2200" b="0" i="0" u="none" strike="noStrike" noProof="0">
                          <a:latin typeface="Calibri Light"/>
                        </a:rPr>
                        <a:t>Erster Unterrichtstag im Monat Mai</a:t>
                      </a:r>
                    </a:p>
                    <a:p>
                      <a:pPr lvl="0">
                        <a:buNone/>
                      </a:pPr>
                      <a:endParaRPr lang="de-DE" sz="2200" b="0" i="0" u="none" strike="noStrike" noProof="0">
                        <a:latin typeface="Calibri Ligh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Übertrittszeugnis </a:t>
                      </a:r>
                    </a:p>
                    <a:p>
                      <a:pPr lvl="0">
                        <a:buNone/>
                      </a:pPr>
                      <a:r>
                        <a:rPr lang="de-DE" sz="2200">
                          <a:latin typeface="Calibri Light"/>
                        </a:rPr>
                        <a:t>(Durchschnittsnote aus den Fächern Deutsch, Mathematik und Heimat- und Sachunterricht)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99203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1580663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0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663619" cy="6858000"/>
            <a:chOff x="651279" y="598259"/>
            <a:chExt cx="10889442" cy="5680742"/>
          </a:xfrm>
        </p:grpSpPr>
        <p:sp>
          <p:nvSpPr>
            <p:cNvPr id="205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8194" name="Rectangle 2">
            <a:extLst>
              <a:ext uri="{FF2B5EF4-FFF2-40B4-BE49-F238E27FC236}">
                <a16:creationId xmlns:a16="http://schemas.microsoft.com/office/drawing/2014/main" id="{B2C54AFF-E243-4198-92AB-E9FC135B6F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57" y="443683"/>
            <a:ext cx="4500342" cy="5340097"/>
          </a:xfrm>
        </p:spPr>
        <p:txBody>
          <a:bodyPr anchor="ctr">
            <a:normAutofit/>
          </a:bodyPr>
          <a:lstStyle/>
          <a:p>
            <a:pPr algn="ctr">
              <a:defRPr/>
            </a:pPr>
            <a: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  <a:t>Inhaltsverzeichnis der </a:t>
            </a:r>
            <a:b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</a:br>
            <a: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  <a:t>Informations-präsentation</a:t>
            </a:r>
            <a:endParaRPr lang="de-DE" sz="4200">
              <a:solidFill>
                <a:schemeClr val="bg1"/>
              </a:solidFill>
              <a:latin typeface="Calibri Light"/>
              <a:cs typeface="Arial"/>
            </a:endParaRPr>
          </a:p>
        </p:txBody>
      </p:sp>
      <p:graphicFrame>
        <p:nvGraphicFramePr>
          <p:cNvPr id="8196" name="Rectangle 3">
            <a:extLst>
              <a:ext uri="{FF2B5EF4-FFF2-40B4-BE49-F238E27FC236}">
                <a16:creationId xmlns:a16="http://schemas.microsoft.com/office/drawing/2014/main" id="{F7A1E19D-AC28-7468-DC22-EF023F702B2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44095166"/>
              </p:ext>
            </p:extLst>
          </p:nvPr>
        </p:nvGraphicFramePr>
        <p:xfrm>
          <a:off x="4894221" y="529388"/>
          <a:ext cx="3621129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ransition>
    <p:blinds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/>
                </a:solidFill>
                <a:cs typeface="Calibri Light"/>
              </a:rPr>
              <a:t>Informations- und Beratungsangebot</a:t>
            </a:r>
            <a:endParaRPr lang="de-DE" sz="4000" b="1" err="1">
              <a:solidFill>
                <a:schemeClr val="bg1"/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4961046" y="1681133"/>
            <a:ext cx="4092081" cy="433965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Bitte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beachten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Sie: </a:t>
            </a:r>
            <a:endParaRPr lang="de-DE"/>
          </a:p>
          <a:p>
            <a:pPr algn="ctr"/>
            <a:endParaRPr lang="en-US" sz="2800">
              <a:solidFill>
                <a:srgbClr val="44546A"/>
              </a:solidFill>
              <a:latin typeface="Calibri Light"/>
              <a:cs typeface="Arial"/>
            </a:endParaRPr>
          </a:p>
          <a:p>
            <a:pPr algn="ctr"/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Es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gibt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ein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umfangreiches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Informations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- und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Beratungsangebot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sowohl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in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digitaler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 Form 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als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auch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durch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kompetente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Ansprechpartner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. </a:t>
            </a:r>
            <a:endParaRPr lang="en-US" sz="2800">
              <a:solidFill>
                <a:srgbClr val="44546A"/>
              </a:solidFill>
              <a:latin typeface="Calibri Light"/>
              <a:cs typeface="Arial" panose="020B0604020202020204" pitchFamily="34" charset="0"/>
            </a:endParaRPr>
          </a:p>
          <a:p>
            <a:pPr algn="ctr">
              <a:buChar char="•"/>
            </a:pPr>
            <a:endParaRPr lang="en-US" sz="2800">
              <a:solidFill>
                <a:srgbClr val="000000"/>
              </a:solidFill>
              <a:latin typeface="Calibri Light"/>
              <a:cs typeface="Arial" panose="020B0604020202020204" pitchFamily="34" charset="0"/>
            </a:endParaRPr>
          </a:p>
          <a:p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92335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749600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287618" y="1950911"/>
            <a:ext cx="3524130" cy="173893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latin typeface="Calibri"/>
                <a:cs typeface="Arial"/>
              </a:rPr>
              <a:t>  </a:t>
            </a:r>
            <a:endParaRPr lang="de-DE">
              <a:cs typeface="Arial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815816" y="5584312"/>
            <a:ext cx="10197547" cy="198515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4000" b="1">
                <a:solidFill>
                  <a:schemeClr val="bg1"/>
                </a:solidFill>
                <a:latin typeface="Calibri Light"/>
                <a:ea typeface="Tahoma"/>
                <a:cs typeface="Tahoma"/>
              </a:rPr>
              <a:t>www.meinbildungsweg.info</a:t>
            </a:r>
            <a:endParaRPr lang="de-DE" sz="4000">
              <a:solidFill>
                <a:schemeClr val="bg1"/>
              </a:solidFill>
              <a:latin typeface="Calibri Light"/>
              <a:cs typeface="Arial"/>
            </a:endParaRPr>
          </a:p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2" name="Grafik 2" descr="Ein Bild, das Text enthält.&#10;&#10;Beschreibung automatisch generiert.">
            <a:extLst>
              <a:ext uri="{FF2B5EF4-FFF2-40B4-BE49-F238E27FC236}">
                <a16:creationId xmlns:a16="http://schemas.microsoft.com/office/drawing/2014/main" id="{8D9C9E19-4C3C-9E1D-7F0C-3574F07662E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972" r="-79" b="4245"/>
          <a:stretch/>
        </p:blipFill>
        <p:spPr>
          <a:xfrm>
            <a:off x="242685" y="751553"/>
            <a:ext cx="8437652" cy="42936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122238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287618" y="1950911"/>
            <a:ext cx="3524130" cy="173893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latin typeface="Calibri"/>
                <a:cs typeface="Arial"/>
              </a:rPr>
              <a:t>  </a:t>
            </a:r>
            <a:endParaRPr lang="de-DE">
              <a:cs typeface="Arial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786611" y="920473"/>
            <a:ext cx="7570777" cy="704808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Für Fragen zur Schullaufbahnberatung stehen Ihnen zur Verfügung:</a:t>
            </a:r>
          </a:p>
          <a:p>
            <a:endParaRPr lang="de-DE" sz="2800" b="1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Lehrkräfte der Grundschule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Beratungsfachkräfte (Beratungslehrer und Schulpsychologen)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</a:t>
            </a:r>
            <a:r>
              <a:rPr lang="de-DE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Übertrittscoaches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Beratungsfachkräfte der Staatlichen Schulberatungsstelle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1073229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69" name="Rectangle 255">
            <a:extLst>
              <a:ext uri="{FF2B5EF4-FFF2-40B4-BE49-F238E27FC236}">
                <a16:creationId xmlns:a16="http://schemas.microsoft.com/office/drawing/2014/main" id="{56688E73-49B9-4052-A836-D248C825D7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70" name="Rectangle 256">
            <a:extLst>
              <a:ext uri="{FF2B5EF4-FFF2-40B4-BE49-F238E27FC236}">
                <a16:creationId xmlns:a16="http://schemas.microsoft.com/office/drawing/2014/main" id="{5B6AEE0C-07FE-4154-BC7C-2F20530BC5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365" name="Picture 13364" descr="Nahaufnahmebild von applaudierenden Hände">
            <a:extLst>
              <a:ext uri="{FF2B5EF4-FFF2-40B4-BE49-F238E27FC236}">
                <a16:creationId xmlns:a16="http://schemas.microsoft.com/office/drawing/2014/main" id="{1AB464D5-E916-68F0-7A52-F920A04619E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60000"/>
          </a:blip>
          <a:srcRect l="11000" r="-1" b="-1"/>
          <a:stretch/>
        </p:blipFill>
        <p:spPr>
          <a:xfrm>
            <a:off x="14397" y="10"/>
            <a:ext cx="9143980" cy="6857990"/>
          </a:xfrm>
          <a:prstGeom prst="rect">
            <a:avLst/>
          </a:prstGeom>
        </p:spPr>
      </p:pic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1032703" y="240887"/>
            <a:ext cx="7080080" cy="5992387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eaLnBrk="1" hangingPunct="1">
              <a:lnSpc>
                <a:spcPct val="90000"/>
              </a:lnSpc>
              <a:spcAft>
                <a:spcPts val="600"/>
              </a:spcAft>
            </a:pP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Wir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wünschen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 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allen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Kindern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und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Eltern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,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dass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sie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gemeinsam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die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richtige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Entscheidung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treffen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!</a:t>
            </a:r>
            <a:endParaRPr lang="en-US" sz="17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 eaLnBrk="1" hangingPunct="1">
              <a:lnSpc>
                <a:spcPct val="90000"/>
              </a:lnSpc>
              <a:spcAft>
                <a:spcPts val="600"/>
              </a:spcAft>
            </a:pP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Vielen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Dank für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Ihr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Interesse!</a:t>
            </a: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r>
              <a:rPr lang="en-US" sz="2800" b="1">
                <a:solidFill>
                  <a:srgbClr val="FFFFFF"/>
                </a:solidFill>
                <a:latin typeface="Calibri Light"/>
                <a:cs typeface="Calibri" panose="020F0502020204030204"/>
              </a:rPr>
              <a:t>Karin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" panose="020F0502020204030204"/>
              </a:rPr>
              <a:t>Eggel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" panose="020F0502020204030204"/>
              </a:rPr>
              <a:t> und Marina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" panose="020F0502020204030204"/>
              </a:rPr>
              <a:t>Schlämmer</a:t>
            </a:r>
            <a:endParaRPr lang="en-US" sz="2800" b="1">
              <a:solidFill>
                <a:srgbClr val="FFFFFF"/>
              </a:solidFill>
              <a:latin typeface="Calibri Light"/>
              <a:cs typeface="Calibri" panose="020F0502020204030204"/>
            </a:endParaRPr>
          </a:p>
        </p:txBody>
      </p: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107721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961352281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6" y="1056908"/>
            <a:ext cx="4494181" cy="5239456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Lern- und Leistungsvoraus-</a:t>
            </a:r>
            <a:endParaRPr lang="de-DE" sz="4000">
              <a:solidFill>
                <a:schemeClr val="bg1">
                  <a:lumMod val="95000"/>
                </a:schemeClr>
              </a:solidFill>
              <a:cs typeface="Calibri Light"/>
            </a:endParaRPr>
          </a:p>
          <a:p>
            <a:pPr algn="ctr"/>
            <a:r>
              <a:rPr lang="de-DE" sz="4000" b="1" err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setzungen</a:t>
            </a:r>
            <a:r>
              <a:rPr lang="de-DE" sz="40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 des einzelnen Kindes</a:t>
            </a:r>
            <a:endParaRPr lang="de-DE" sz="4000">
              <a:solidFill>
                <a:schemeClr val="bg1">
                  <a:lumMod val="95000"/>
                </a:schemeClr>
              </a:solidFill>
            </a:endParaRPr>
          </a:p>
          <a:p>
            <a:endParaRPr lang="de-DE" sz="4200">
              <a:solidFill>
                <a:schemeClr val="bg1"/>
              </a:solidFill>
              <a:latin typeface="Arial"/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46384" y="539323"/>
            <a:ext cx="4614231" cy="5340097"/>
          </a:xfrm>
        </p:spPr>
        <p:txBody>
          <a:bodyPr vert="horz" lIns="91440" tIns="45720" rIns="91440" bIns="45720" rtlCol="0" anchor="ctr">
            <a:noAutofit/>
          </a:bodyPr>
          <a:lstStyle/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err="1">
                <a:latin typeface="Calibri Light"/>
                <a:cs typeface="Arial"/>
              </a:rPr>
              <a:t>Jedes</a:t>
            </a:r>
            <a:r>
              <a:rPr lang="en-US">
                <a:latin typeface="Calibri Light"/>
                <a:cs typeface="Arial"/>
              </a:rPr>
              <a:t> Kind </a:t>
            </a:r>
            <a:r>
              <a:rPr lang="en-US" err="1">
                <a:latin typeface="Calibri Light"/>
                <a:cs typeface="Arial"/>
              </a:rPr>
              <a:t>ist</a:t>
            </a:r>
            <a:r>
              <a:rPr lang="en-US">
                <a:latin typeface="Calibri Light"/>
                <a:cs typeface="Arial"/>
              </a:rPr>
              <a:t> </a:t>
            </a:r>
            <a:r>
              <a:rPr lang="en-US" err="1">
                <a:latin typeface="Calibri Light"/>
                <a:cs typeface="Arial"/>
              </a:rPr>
              <a:t>ein</a:t>
            </a:r>
            <a:r>
              <a:rPr lang="en-US">
                <a:latin typeface="Calibri Light"/>
                <a:cs typeface="Arial"/>
              </a:rPr>
              <a:t> </a:t>
            </a:r>
            <a:endParaRPr lang="en-US">
              <a:latin typeface="Calibri Light"/>
              <a:cs typeface="Calibri" panose="020F0502020204030204"/>
            </a:endParaRP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err="1">
                <a:latin typeface="Calibri Light"/>
                <a:cs typeface="Arial"/>
              </a:rPr>
              <a:t>einzigartiges</a:t>
            </a:r>
            <a:r>
              <a:rPr lang="en-US">
                <a:latin typeface="Calibri Light"/>
                <a:cs typeface="Arial"/>
              </a:rPr>
              <a:t> Individuum, so </a:t>
            </a:r>
            <a:r>
              <a:rPr lang="en-US" err="1">
                <a:latin typeface="Calibri Light"/>
                <a:cs typeface="Arial"/>
              </a:rPr>
              <a:t>sollte</a:t>
            </a:r>
            <a:r>
              <a:rPr lang="en-US">
                <a:latin typeface="Calibri Light"/>
                <a:cs typeface="Arial"/>
              </a:rPr>
              <a:t> </a:t>
            </a:r>
            <a:r>
              <a:rPr lang="en-US" err="1">
                <a:latin typeface="Calibri Light"/>
                <a:cs typeface="Arial"/>
              </a:rPr>
              <a:t>auch</a:t>
            </a:r>
            <a:r>
              <a:rPr lang="en-US">
                <a:latin typeface="Calibri Light"/>
                <a:cs typeface="Arial"/>
              </a:rPr>
              <a:t> der </a:t>
            </a:r>
            <a:endParaRPr lang="en-US">
              <a:latin typeface="Calibri Light"/>
              <a:cs typeface="Calibri" panose="020F0502020204030204"/>
            </a:endParaRP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err="1">
                <a:latin typeface="Calibri Light"/>
                <a:cs typeface="Arial"/>
              </a:rPr>
              <a:t>Bildungsweg</a:t>
            </a:r>
            <a:r>
              <a:rPr lang="en-US">
                <a:latin typeface="Calibri Light"/>
                <a:cs typeface="Arial"/>
              </a:rPr>
              <a:t> dem </a:t>
            </a:r>
            <a:r>
              <a:rPr lang="en-US" err="1">
                <a:latin typeface="Calibri Light"/>
                <a:cs typeface="Arial"/>
              </a:rPr>
              <a:t>angepasst</a:t>
            </a:r>
            <a:r>
              <a:rPr lang="en-US">
                <a:latin typeface="Calibri Light"/>
                <a:cs typeface="Arial"/>
              </a:rPr>
              <a:t>, </a:t>
            </a:r>
            <a:endParaRPr lang="en-US">
              <a:latin typeface="Calibri Light"/>
              <a:cs typeface="Calibri" panose="020F0502020204030204"/>
            </a:endParaRP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b="1" err="1">
                <a:latin typeface="Calibri Light"/>
                <a:cs typeface="Arial"/>
              </a:rPr>
              <a:t>individuell</a:t>
            </a:r>
            <a:r>
              <a:rPr lang="en-US">
                <a:latin typeface="Calibri Light"/>
                <a:cs typeface="Arial"/>
              </a:rPr>
              <a:t> </a:t>
            </a:r>
            <a:r>
              <a:rPr lang="en-US" err="1">
                <a:latin typeface="Calibri Light"/>
                <a:cs typeface="Arial"/>
              </a:rPr>
              <a:t>wählbar</a:t>
            </a:r>
            <a:r>
              <a:rPr lang="en-US">
                <a:latin typeface="Calibri Light"/>
                <a:cs typeface="Arial"/>
              </a:rPr>
              <a:t> sein. </a:t>
            </a:r>
            <a:endParaRPr lang="en-US">
              <a:latin typeface="Calibri Light"/>
              <a:ea typeface="+mn-lt"/>
              <a:cs typeface="+mn-lt"/>
            </a:endParaRPr>
          </a:p>
          <a:p>
            <a:endParaRPr lang="de-DE" sz="1600">
              <a:solidFill>
                <a:schemeClr val="tx2"/>
              </a:solidFill>
              <a:latin typeface="Arial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234289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93797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Das </a:t>
            </a:r>
            <a:r>
              <a:rPr lang="en-US" altLang="de-DE" sz="1400" err="1">
                <a:solidFill>
                  <a:srgbClr val="0070C0"/>
                </a:solidFill>
                <a:latin typeface="Calibri Light"/>
                <a:cs typeface="Calibri Light"/>
              </a:rPr>
              <a:t>Münchner</a:t>
            </a: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 </a:t>
            </a:r>
            <a:r>
              <a:rPr lang="en-US" altLang="de-DE" sz="1400" err="1">
                <a:solidFill>
                  <a:srgbClr val="0070C0"/>
                </a:solidFill>
                <a:latin typeface="Calibri Light"/>
                <a:cs typeface="Calibri Light"/>
              </a:rPr>
              <a:t>Begabungsmodell</a:t>
            </a: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 von K. Heller</a:t>
            </a:r>
            <a:endParaRPr lang="de-DE" sz="1400">
              <a:solidFill>
                <a:srgbClr val="0070C0"/>
              </a:solidFill>
              <a:latin typeface="Calibri Light"/>
              <a:cs typeface="Calibri Light"/>
            </a:endParaRPr>
          </a:p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 Quelle: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Calibri Light"/>
              </a:rPr>
              <a:t>https://www.km.bayern.de/download/297_dasmuenchnerhochbegabungsmodell_heller.pdf</a:t>
            </a:r>
            <a:endParaRPr lang="en-US" altLang="de-DE" sz="1400">
              <a:solidFill>
                <a:srgbClr val="0070C0"/>
              </a:solidFill>
              <a:latin typeface="Calibri Light"/>
              <a:cs typeface="Calibri Light"/>
            </a:endParaRPr>
          </a:p>
        </p:txBody>
      </p:sp>
      <p:pic>
        <p:nvPicPr>
          <p:cNvPr id="2" name="Grafik 2">
            <a:extLst>
              <a:ext uri="{FF2B5EF4-FFF2-40B4-BE49-F238E27FC236}">
                <a16:creationId xmlns:a16="http://schemas.microsoft.com/office/drawing/2014/main" id="{BF49DEC7-3D41-6E7A-BC0A-354B6CBF0D6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528" y="132115"/>
            <a:ext cx="7991597" cy="5532866"/>
          </a:xfrm>
          <a:prstGeom prst="rect">
            <a:avLst/>
          </a:prstGeom>
        </p:spPr>
      </p:pic>
      <p:pic>
        <p:nvPicPr>
          <p:cNvPr id="4" name="Sprache 005(1)">
            <a:hlinkClick r:id="" action="ppaction://media"/>
            <a:extLst>
              <a:ext uri="{FF2B5EF4-FFF2-40B4-BE49-F238E27FC236}">
                <a16:creationId xmlns:a16="http://schemas.microsoft.com/office/drawing/2014/main" id="{608B1DAA-BE4E-0475-A45E-54000514486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274093" y="214919"/>
            <a:ext cx="730250" cy="73025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457347" y="558538"/>
            <a:ext cx="7414590" cy="95410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</a:rPr>
              <a:t>In der 4. Klasse wird nur eine erste Entscheidung über den Schulweg getroffen!</a:t>
            </a:r>
            <a:r>
              <a:rPr lang="de-DE" sz="2800">
                <a:solidFill>
                  <a:schemeClr val="bg1"/>
                </a:solidFill>
                <a:latin typeface="Calibri Light"/>
                <a:cs typeface="Calibri Light"/>
              </a:rPr>
              <a:t>​</a:t>
            </a:r>
            <a:endParaRPr lang="de-DE" sz="2800">
              <a:solidFill>
                <a:schemeClr val="bg1"/>
              </a:solidFill>
            </a:endParaRPr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819CE47F-3068-EE61-F193-EF707D9DF34A}"/>
              </a:ext>
            </a:extLst>
          </p:cNvPr>
          <p:cNvGrpSpPr/>
          <p:nvPr/>
        </p:nvGrpSpPr>
        <p:grpSpPr>
          <a:xfrm>
            <a:off x="501216" y="1929424"/>
            <a:ext cx="8134350" cy="4076700"/>
            <a:chOff x="685800" y="1773238"/>
            <a:chExt cx="8134350" cy="4076700"/>
          </a:xfrm>
        </p:grpSpPr>
        <p:sp>
          <p:nvSpPr>
            <p:cNvPr id="22" name="Text Box 1">
              <a:extLst>
                <a:ext uri="{FF2B5EF4-FFF2-40B4-BE49-F238E27FC236}">
                  <a16:creationId xmlns:a16="http://schemas.microsoft.com/office/drawing/2014/main" id="{3E84E67D-0199-127F-CA7F-3BDA60095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 flipV="1">
              <a:off x="685800" y="5016500"/>
              <a:ext cx="4033838" cy="833438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bg2"/>
                </a:buClr>
                <a:buSzPct val="6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450"/>
                </a:spcBef>
                <a:buClrTx/>
                <a:buFontTx/>
                <a:buNone/>
              </a:pP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3. Klasse</a:t>
              </a:r>
              <a: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  <a:t>: </a:t>
              </a: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Sie werden</a:t>
              </a:r>
              <a: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  <a:t> über die vielen Möglichkeiten und Chancen im bayerischen Schulsystem </a:t>
              </a: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informiert.</a:t>
              </a:r>
            </a:p>
          </p:txBody>
        </p:sp>
        <p:sp>
          <p:nvSpPr>
            <p:cNvPr id="23" name="Text Box 2">
              <a:extLst>
                <a:ext uri="{FF2B5EF4-FFF2-40B4-BE49-F238E27FC236}">
                  <a16:creationId xmlns:a16="http://schemas.microsoft.com/office/drawing/2014/main" id="{9A66C7AB-0F1C-5215-4B64-7234CBDAF7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7780" y="3337538"/>
              <a:ext cx="4248150" cy="917575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bg2"/>
                </a:buClr>
                <a:buSzPct val="6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ts val="1125"/>
                </a:spcBef>
                <a:buClrTx/>
                <a:buSzTx/>
                <a:buFontTx/>
                <a:buNone/>
              </a:pP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4. Klasse</a:t>
              </a:r>
              <a: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  <a:t>: Der Leistungsstand Ihres Kindes wird festgestellt – </a:t>
              </a:r>
              <a:b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</a:b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Sie treffen eine erste Entscheidung</a:t>
              </a:r>
            </a:p>
          </p:txBody>
        </p:sp>
        <p:sp>
          <p:nvSpPr>
            <p:cNvPr id="24" name="Text Box 3">
              <a:extLst>
                <a:ext uri="{FF2B5EF4-FFF2-40B4-BE49-F238E27FC236}">
                  <a16:creationId xmlns:a16="http://schemas.microsoft.com/office/drawing/2014/main" id="{58A1214F-F371-6B57-B9DA-8AF577AD6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438" y="1773238"/>
              <a:ext cx="4176712" cy="925511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t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bg2"/>
                </a:buClr>
                <a:buSzPct val="6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ts val="1125"/>
                </a:spcBef>
                <a:buClrTx/>
                <a:buSzTx/>
                <a:buNone/>
              </a:pPr>
              <a:r>
                <a:rPr lang="de-DE" altLang="de-DE" sz="1800" b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5. </a:t>
              </a:r>
              <a:r>
                <a:rPr lang="de-DE" altLang="de-DE" sz="1800" b="1" err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Klasse</a:t>
              </a:r>
              <a:r>
                <a:rPr lang="de-DE" altLang="de-DE" sz="1800" err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:Ihr</a:t>
              </a:r>
              <a:r>
                <a:rPr lang="de-DE" altLang="de-DE" sz="1800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 Kind erhält in allen Schularten intensive Förderung – </a:t>
              </a:r>
              <a:r>
                <a:rPr lang="de-DE" altLang="de-DE" sz="1800" b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Sie treffen ggf. eine neue Entscheidung</a:t>
              </a:r>
            </a:p>
          </p:txBody>
        </p:sp>
        <p:cxnSp>
          <p:nvCxnSpPr>
            <p:cNvPr id="25" name="Gerade Verbindung mit Pfeil 24">
              <a:extLst>
                <a:ext uri="{FF2B5EF4-FFF2-40B4-BE49-F238E27FC236}">
                  <a16:creationId xmlns:a16="http://schemas.microsoft.com/office/drawing/2014/main" id="{20571E76-6EA8-CC7A-2B60-6585C39ACB20}"/>
                </a:ext>
              </a:extLst>
            </p:cNvPr>
            <p:cNvCxnSpPr/>
            <p:nvPr/>
          </p:nvCxnSpPr>
          <p:spPr>
            <a:xfrm flipV="1">
              <a:off x="2116952" y="4424080"/>
              <a:ext cx="2018980" cy="47833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mit Pfeil 25">
              <a:extLst>
                <a:ext uri="{FF2B5EF4-FFF2-40B4-BE49-F238E27FC236}">
                  <a16:creationId xmlns:a16="http://schemas.microsoft.com/office/drawing/2014/main" id="{9FA86CEB-9BE7-5ED0-CABB-40E8854D2D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4674" y="2791223"/>
              <a:ext cx="1980560" cy="34386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25100878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7305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/>
                </a:solidFill>
                <a:cs typeface="Calibri Light"/>
              </a:rPr>
              <a:t>Informationen über Schulabschlüsse und Anschlussmöglich-</a:t>
            </a:r>
            <a:r>
              <a:rPr lang="de-DE" sz="4000" b="1" err="1">
                <a:solidFill>
                  <a:schemeClr val="bg1"/>
                </a:solidFill>
                <a:cs typeface="Calibri Light"/>
              </a:rPr>
              <a:t>keiten</a:t>
            </a:r>
            <a:r>
              <a:rPr lang="de-DE" sz="4000" b="1">
                <a:solidFill>
                  <a:schemeClr val="bg1"/>
                </a:solidFill>
                <a:cs typeface="Calibri Light"/>
              </a:rPr>
              <a:t>/ </a:t>
            </a:r>
            <a:br>
              <a:rPr lang="de-DE" sz="4000" b="1">
                <a:cs typeface="Calibri Light"/>
              </a:rPr>
            </a:br>
            <a:r>
              <a:rPr lang="de-DE" sz="4000" b="1">
                <a:solidFill>
                  <a:schemeClr val="bg1"/>
                </a:solidFill>
                <a:cs typeface="Calibri Light"/>
              </a:rPr>
              <a:t>Durchlässigkeit</a:t>
            </a:r>
            <a:endParaRPr lang="de-DE" sz="4000" b="1" err="1">
              <a:solidFill>
                <a:schemeClr val="bg1"/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4759764" y="933510"/>
            <a:ext cx="4480269" cy="48320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Fakten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über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 das 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Schulsystem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:</a:t>
            </a:r>
            <a:r>
              <a:rPr lang="de-DE" sz="2800" b="1">
                <a:latin typeface="Calibri Light"/>
                <a:cs typeface="Arial"/>
              </a:rPr>
              <a:t>​</a:t>
            </a:r>
            <a:endParaRPr lang="de-DE" sz="2800">
              <a:cs typeface="Arial"/>
            </a:endParaRPr>
          </a:p>
          <a:p>
            <a:pPr>
              <a:buChar char="•"/>
            </a:pPr>
            <a:endParaRPr lang="en-US" sz="2800">
              <a:latin typeface="Calibri Light"/>
              <a:cs typeface="Arial"/>
            </a:endParaRPr>
          </a:p>
          <a:p>
            <a:pPr>
              <a:buChar char="•"/>
            </a:pPr>
            <a:r>
              <a:rPr lang="en-US" sz="2800">
                <a:latin typeface="Calibri Light"/>
                <a:cs typeface="Arial"/>
              </a:rPr>
              <a:t>Es </a:t>
            </a:r>
            <a:r>
              <a:rPr lang="en-US" sz="2800" err="1">
                <a:latin typeface="Calibri Light"/>
                <a:cs typeface="Arial"/>
              </a:rPr>
              <a:t>gibt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keinen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Abschluss</a:t>
            </a:r>
            <a:r>
              <a:rPr lang="en-US" sz="2800">
                <a:latin typeface="Calibri Light"/>
                <a:cs typeface="Arial"/>
              </a:rPr>
              <a:t> </a:t>
            </a: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ohne</a:t>
            </a:r>
            <a:r>
              <a:rPr lang="en-US" sz="2800">
                <a:latin typeface="Calibri Light"/>
                <a:cs typeface="Arial"/>
              </a:rPr>
              <a:t> Anschluss.​</a:t>
            </a:r>
            <a:endParaRPr lang="en-US" sz="2800">
              <a:latin typeface="Calibri Light"/>
              <a:cs typeface="Calibri Light"/>
            </a:endParaRPr>
          </a:p>
          <a:p>
            <a:endParaRPr lang="en-US" sz="2800">
              <a:latin typeface="Calibri Light"/>
              <a:cs typeface="Arial"/>
            </a:endParaRPr>
          </a:p>
          <a:p>
            <a:pPr>
              <a:buChar char="•"/>
            </a:pPr>
            <a:r>
              <a:rPr lang="en-US" sz="2800">
                <a:latin typeface="Calibri Light"/>
                <a:cs typeface="Arial"/>
              </a:rPr>
              <a:t>Es </a:t>
            </a:r>
            <a:r>
              <a:rPr lang="en-US" sz="2800" err="1">
                <a:latin typeface="Calibri Light"/>
                <a:cs typeface="Arial"/>
              </a:rPr>
              <a:t>kann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innerhalb</a:t>
            </a:r>
            <a:r>
              <a:rPr lang="en-US" sz="2800">
                <a:latin typeface="Calibri Light"/>
                <a:cs typeface="Arial"/>
              </a:rPr>
              <a:t> von  13</a:t>
            </a: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verschiedenen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Schularten</a:t>
            </a:r>
            <a:endParaRPr lang="en-US">
              <a:cs typeface="Arial" panose="020B0604020202020204" pitchFamily="34" charset="0"/>
            </a:endParaRP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gewechselt</a:t>
            </a:r>
            <a:r>
              <a:rPr lang="en-US" sz="2800">
                <a:latin typeface="Calibri Light"/>
                <a:cs typeface="Arial"/>
              </a:rPr>
              <a:t> </a:t>
            </a:r>
            <a:r>
              <a:rPr lang="en-US" sz="2800" err="1">
                <a:latin typeface="Calibri Light"/>
                <a:cs typeface="Arial"/>
              </a:rPr>
              <a:t>werden</a:t>
            </a:r>
            <a:r>
              <a:rPr lang="en-US" sz="2800">
                <a:latin typeface="Calibri Light"/>
                <a:cs typeface="Arial"/>
              </a:rPr>
              <a:t>.</a:t>
            </a:r>
          </a:p>
          <a:p>
            <a:endParaRPr lang="en-US" sz="2800">
              <a:latin typeface="Calibri Light"/>
              <a:cs typeface="Arial"/>
            </a:endParaRPr>
          </a:p>
          <a:p>
            <a:pPr>
              <a:buChar char="•"/>
            </a:pPr>
            <a:r>
              <a:rPr lang="en-US" sz="2800" err="1">
                <a:latin typeface="Calibri Light"/>
                <a:cs typeface="Arial"/>
              </a:rPr>
              <a:t>Inklusion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ist</a:t>
            </a:r>
            <a:r>
              <a:rPr lang="en-US" sz="2800">
                <a:latin typeface="Calibri Light"/>
                <a:cs typeface="Arial"/>
              </a:rPr>
              <a:t> Aufgabe </a:t>
            </a:r>
            <a:r>
              <a:rPr lang="en-US" sz="2800" err="1">
                <a:latin typeface="Calibri Light"/>
                <a:cs typeface="Arial"/>
              </a:rPr>
              <a:t>aller</a:t>
            </a:r>
            <a:r>
              <a:rPr lang="en-US" sz="2800">
                <a:latin typeface="Calibri Light"/>
                <a:cs typeface="Arial"/>
              </a:rPr>
              <a:t> </a:t>
            </a: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Schularten</a:t>
            </a:r>
            <a:r>
              <a:rPr lang="en-US" sz="2800">
                <a:latin typeface="Calibri Light"/>
                <a:cs typeface="Arial"/>
              </a:rPr>
              <a:t>.</a:t>
            </a:r>
            <a:endParaRPr lang="en-US" sz="2800">
              <a:latin typeface="Calibri Ligh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886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603161" y="219061"/>
            <a:ext cx="3379375" cy="537070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2400">
              <a:latin typeface="Calibri"/>
              <a:cs typeface="Arial" panose="020B0604020202020204" pitchFamily="34" charset="0"/>
            </a:endParaRPr>
          </a:p>
          <a:p>
            <a:pPr algn="ctr"/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Der mittlere Schulabschluss kann an jeder weiterführenden Schulart erworben werden. </a:t>
            </a:r>
          </a:p>
          <a:p>
            <a:pPr algn="ctr"/>
            <a:endParaRPr lang="de-DE" sz="2200">
              <a:solidFill>
                <a:schemeClr val="bg1"/>
              </a:solidFill>
              <a:latin typeface="Calibri Light"/>
              <a:cs typeface="Calibri"/>
            </a:endParaRPr>
          </a:p>
          <a:p>
            <a:pPr algn="ctr"/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Diese sind: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Mittelschule (M-Zug)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Realschule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Wirtschaftsschule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das Gymnasium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Berufsschule</a:t>
            </a:r>
          </a:p>
          <a:p>
            <a:endParaRPr lang="de-DE" sz="2200">
              <a:solidFill>
                <a:schemeClr val="bg1"/>
              </a:solidFill>
              <a:latin typeface="Calibri Light"/>
              <a:cs typeface="Calibri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1137384" y="5446751"/>
            <a:ext cx="3526453" cy="67710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Calibri Light"/>
                <a:cs typeface="Calibri Light"/>
              </a:rPr>
              <a:t> Quelle: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</a:rPr>
              <a:t>https://www.km.bayern.de/schularten</a:t>
            </a:r>
            <a:endParaRPr lang="de-DE" sz="1400">
              <a:solidFill>
                <a:srgbClr val="0070C0"/>
              </a:solidFill>
              <a:latin typeface="Calibri Light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2" name="Grafik 6">
            <a:extLst>
              <a:ext uri="{FF2B5EF4-FFF2-40B4-BE49-F238E27FC236}">
                <a16:creationId xmlns:a16="http://schemas.microsoft.com/office/drawing/2014/main" id="{C91E142E-E728-1178-2A8E-ACBFCFCD00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6174" y="128082"/>
            <a:ext cx="4942936" cy="5379759"/>
          </a:xfrm>
          <a:prstGeom prst="rect">
            <a:avLst/>
          </a:prstGeom>
        </p:spPr>
      </p:pic>
      <p:pic>
        <p:nvPicPr>
          <p:cNvPr id="3" name="Sprache 004">
            <a:hlinkClick r:id="" action="ppaction://media"/>
            <a:extLst>
              <a:ext uri="{FF2B5EF4-FFF2-40B4-BE49-F238E27FC236}">
                <a16:creationId xmlns:a16="http://schemas.microsoft.com/office/drawing/2014/main" id="{E375BD7C-8717-E9DD-C9F1-393E08ECA51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067137" y="4870043"/>
            <a:ext cx="730250" cy="730250"/>
          </a:xfrm>
          <a:prstGeom prst="rect">
            <a:avLst/>
          </a:prstGeom>
        </p:spPr>
      </p:pic>
      <p:sp>
        <p:nvSpPr>
          <p:cNvPr id="12" name="Rechteck: abgerundete Ecken 11">
            <a:extLst>
              <a:ext uri="{FF2B5EF4-FFF2-40B4-BE49-F238E27FC236}">
                <a16:creationId xmlns:a16="http://schemas.microsoft.com/office/drawing/2014/main" id="{584BB280-0842-856F-EF44-0098200D4498}"/>
              </a:ext>
            </a:extLst>
          </p:cNvPr>
          <p:cNvSpPr/>
          <p:nvPr/>
        </p:nvSpPr>
        <p:spPr>
          <a:xfrm>
            <a:off x="1180022" y="6018003"/>
            <a:ext cx="6958640" cy="74762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AA2C96D2-3AA3-BA79-AB31-9CA8792327CA}"/>
              </a:ext>
            </a:extLst>
          </p:cNvPr>
          <p:cNvSpPr txBox="1"/>
          <p:nvPr/>
        </p:nvSpPr>
        <p:spPr>
          <a:xfrm>
            <a:off x="1665647" y="6205206"/>
            <a:ext cx="6143383" cy="76944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Calibri Light"/>
              </a:rPr>
              <a:t>Alle mittleren Schulabschlüsse sind </a:t>
            </a:r>
            <a:r>
              <a:rPr lang="de-DE" sz="2200" b="1">
                <a:solidFill>
                  <a:schemeClr val="bg1">
                    <a:lumMod val="95000"/>
                  </a:schemeClr>
                </a:solidFill>
                <a:latin typeface="Calibri Light"/>
                <a:cs typeface="Calibri Light"/>
              </a:rPr>
              <a:t>gleichwertig.</a:t>
            </a:r>
            <a:endParaRPr lang="de-DE" sz="2200" b="1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  <a:p>
            <a:pPr algn="l"/>
            <a:endParaRPr lang="de-DE" sz="2200">
              <a:latin typeface="Calibri Light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90186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Die Mittelschule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179742" y="1860359"/>
            <a:ext cx="3470462" cy="36009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 Light"/>
                <a:cs typeface="Arial"/>
              </a:rPr>
              <a:t>Die Mittelschule zeichnet sich durch die Vermittlung von</a:t>
            </a:r>
            <a:endParaRPr lang="de-DE" sz="2600"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 Light"/>
                <a:cs typeface="Arial"/>
              </a:rPr>
              <a:t> praxisorientierten Kompetenzen und 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beruflicher Bildung 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168066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2C943A8A8C04674DA779284EDBF5EDB7" ma:contentTypeVersion="2" ma:contentTypeDescription="Ein neues Dokument erstellen." ma:contentTypeScope="" ma:versionID="84eed5c79a40e7c032f025bc32453f4c">
  <xsd:schema xmlns:xsd="http://www.w3.org/2001/XMLSchema" xmlns:xs="http://www.w3.org/2001/XMLSchema" xmlns:p="http://schemas.microsoft.com/office/2006/metadata/properties" xmlns:ns2="01fa35ad-5549-4f14-a82c-a9e5d88cacef" targetNamespace="http://schemas.microsoft.com/office/2006/metadata/properties" ma:root="true" ma:fieldsID="fde65575190fd9406e66a01de1c81df5" ns2:_="">
    <xsd:import namespace="01fa35ad-5549-4f14-a82c-a9e5d88cacef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1fa35ad-5549-4f14-a82c-a9e5d88cace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553337B-99A1-4C27-A331-D57DE5D805BA}">
  <ds:schemaRefs>
    <ds:schemaRef ds:uri="http://purl.org/dc/terms/"/>
    <ds:schemaRef ds:uri="01fa35ad-5549-4f14-a82c-a9e5d88cacef"/>
    <ds:schemaRef ds:uri="http://purl.org/dc/dcmitype/"/>
    <ds:schemaRef ds:uri="http://schemas.microsoft.com/office/2006/documentManagement/types"/>
    <ds:schemaRef ds:uri="http://schemas.openxmlformats.org/package/2006/metadata/core-properties"/>
    <ds:schemaRef ds:uri="http://purl.org/dc/elements/1.1/"/>
    <ds:schemaRef ds:uri="http://schemas.microsoft.com/office/infopath/2007/PartnerControls"/>
    <ds:schemaRef ds:uri="http://schemas.microsoft.com/office/2006/metadata/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40D6F85E-ED67-477B-8A19-932F6347D28C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A57BD92-05ED-42F4-A819-021B1FFAE655}">
  <ds:schemaRefs>
    <ds:schemaRef ds:uri="01fa35ad-5549-4f14-a82c-a9e5d88cacef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1494</Words>
  <Application>Microsoft Office PowerPoint</Application>
  <PresentationFormat>Bildschirmpräsentation (4:3)</PresentationFormat>
  <Paragraphs>433</Paragraphs>
  <Slides>33</Slides>
  <Notes>23</Notes>
  <HiddenSlides>0</HiddenSlides>
  <MMClips>7</MMClips>
  <ScaleCrop>false</ScaleCrop>
  <HeadingPairs>
    <vt:vector size="6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33</vt:i4>
      </vt:variant>
    </vt:vector>
  </HeadingPairs>
  <TitlesOfParts>
    <vt:vector size="40" baseType="lpstr">
      <vt:lpstr>Arial</vt:lpstr>
      <vt:lpstr>Calibri</vt:lpstr>
      <vt:lpstr>Calibri Light</vt:lpstr>
      <vt:lpstr>Tahoma</vt:lpstr>
      <vt:lpstr>Times New Roman</vt:lpstr>
      <vt:lpstr>Wingdings</vt:lpstr>
      <vt:lpstr>Office Theme</vt:lpstr>
      <vt:lpstr>Das bayerische Schulsystem:  Viele Wege  führen zum Ziel</vt:lpstr>
      <vt:lpstr>Einführende Worte</vt:lpstr>
      <vt:lpstr>Inhaltsverzeichnis der  Informations-präsentation</vt:lpstr>
      <vt:lpstr>Lern- und Leistungsvoraus- setzungen des einzelnen Kindes </vt:lpstr>
      <vt:lpstr>PowerPoint-Präsentation</vt:lpstr>
      <vt:lpstr>PowerPoint-Präsentation</vt:lpstr>
      <vt:lpstr>Informationen über Schulabschlüsse und Anschlussmöglich-keiten/  Durchlässigkeit</vt:lpstr>
      <vt:lpstr>PowerPoint-Präsentation</vt:lpstr>
      <vt:lpstr>Die Mittelschule</vt:lpstr>
      <vt:lpstr>PowerPoint-Präsentation</vt:lpstr>
      <vt:lpstr>PowerPoint-Präsentation</vt:lpstr>
      <vt:lpstr>Die Wirtschaftsschule</vt:lpstr>
      <vt:lpstr>PowerPoint-Präsentation</vt:lpstr>
      <vt:lpstr>PowerPoint-Präsentation</vt:lpstr>
      <vt:lpstr>Die Realschule</vt:lpstr>
      <vt:lpstr>PowerPoint-Präsentation</vt:lpstr>
      <vt:lpstr>PowerPoint-Präsentation</vt:lpstr>
      <vt:lpstr>PowerPoint-Präsentation</vt:lpstr>
      <vt:lpstr>Das Gymnasium</vt:lpstr>
      <vt:lpstr>PowerPoint-Präsentation</vt:lpstr>
      <vt:lpstr>PowerPoint-Präsentation</vt:lpstr>
      <vt:lpstr>PowerPoint-Präsentation</vt:lpstr>
      <vt:lpstr>Die Berufliche Oberschule  (FOS/ BOS)</vt:lpstr>
      <vt:lpstr>PowerPoint-Präsentation</vt:lpstr>
      <vt:lpstr>PowerPoint-Präsentation</vt:lpstr>
      <vt:lpstr>PowerPoint-Präsentation</vt:lpstr>
      <vt:lpstr>PowerPoint-Präsentation</vt:lpstr>
      <vt:lpstr>Zeitlicher Ablauf</vt:lpstr>
      <vt:lpstr>PowerPoint-Präsentation</vt:lpstr>
      <vt:lpstr>Informations- und Beratungsangebot</vt:lpstr>
      <vt:lpstr>PowerPoint-Präsentation</vt:lpstr>
      <vt:lpstr>PowerPoint-Präsentation</vt:lpstr>
      <vt:lpstr>PowerPoint-Präsentation</vt:lpstr>
    </vt:vector>
  </TitlesOfParts>
  <Company>sbost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Informationspräsentation</dc:title>
  <dc:creator>Karin Eggel;Marina Schlämmer</dc:creator>
  <cp:lastModifiedBy>Karin Eggel</cp:lastModifiedBy>
  <cp:revision>6</cp:revision>
  <cp:lastPrinted>2015-05-06T08:29:19Z</cp:lastPrinted>
  <dcterms:created xsi:type="dcterms:W3CDTF">2009-04-23T10:28:36Z</dcterms:created>
  <dcterms:modified xsi:type="dcterms:W3CDTF">2022-06-02T05:41:52Z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0x0101002C943A8A8C04674DA779284EDBF5EDB7</vt:lpwstr>
  </property>
  <property fmtid="{D5CDD505-2E9C-101B-9397-08002B2CF9AE}" pid="4" name="_NewReviewCycle">
    <vt:lpwstr/>
  </property>
</Properties>
</file>